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94"/>
  </p:notesMasterIdLst>
  <p:sldIdLst>
    <p:sldId id="258" r:id="rId4"/>
    <p:sldId id="256" r:id="rId5"/>
    <p:sldId id="261" r:id="rId6"/>
    <p:sldId id="338" r:id="rId7"/>
    <p:sldId id="336" r:id="rId8"/>
    <p:sldId id="265" r:id="rId9"/>
    <p:sldId id="269" r:id="rId10"/>
    <p:sldId id="297" r:id="rId11"/>
    <p:sldId id="272" r:id="rId12"/>
    <p:sldId id="274" r:id="rId13"/>
    <p:sldId id="275" r:id="rId14"/>
    <p:sldId id="276" r:id="rId15"/>
    <p:sldId id="380" r:id="rId16"/>
    <p:sldId id="378" r:id="rId17"/>
    <p:sldId id="379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344" r:id="rId27"/>
    <p:sldId id="292" r:id="rId28"/>
    <p:sldId id="375" r:id="rId29"/>
    <p:sldId id="287" r:id="rId30"/>
    <p:sldId id="298" r:id="rId31"/>
    <p:sldId id="288" r:id="rId32"/>
    <p:sldId id="299" r:id="rId33"/>
    <p:sldId id="289" r:id="rId34"/>
    <p:sldId id="290" r:id="rId35"/>
    <p:sldId id="335" r:id="rId36"/>
    <p:sldId id="371" r:id="rId37"/>
    <p:sldId id="376" r:id="rId38"/>
    <p:sldId id="302" r:id="rId39"/>
    <p:sldId id="303" r:id="rId40"/>
    <p:sldId id="341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77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45" r:id="rId61"/>
    <p:sldId id="370" r:id="rId62"/>
    <p:sldId id="300" r:id="rId63"/>
    <p:sldId id="301" r:id="rId64"/>
    <p:sldId id="293" r:id="rId65"/>
    <p:sldId id="353" r:id="rId66"/>
    <p:sldId id="354" r:id="rId67"/>
    <p:sldId id="339" r:id="rId68"/>
    <p:sldId id="340" r:id="rId69"/>
    <p:sldId id="381" r:id="rId70"/>
    <p:sldId id="346" r:id="rId71"/>
    <p:sldId id="347" r:id="rId72"/>
    <p:sldId id="348" r:id="rId73"/>
    <p:sldId id="373" r:id="rId74"/>
    <p:sldId id="374" r:id="rId75"/>
    <p:sldId id="355" r:id="rId76"/>
    <p:sldId id="323" r:id="rId77"/>
    <p:sldId id="322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4" r:id="rId86"/>
    <p:sldId id="365" r:id="rId87"/>
    <p:sldId id="366" r:id="rId88"/>
    <p:sldId id="367" r:id="rId89"/>
    <p:sldId id="368" r:id="rId90"/>
    <p:sldId id="352" r:id="rId91"/>
    <p:sldId id="334" r:id="rId92"/>
    <p:sldId id="37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EAEA-AC0D-407E-919B-CE3CFCBE8135}" v="6" dt="2022-10-23T12:18:30.913"/>
    <p1510:client id="{280702D7-8935-4AE5-720C-E2E1230690FF}" v="5" dt="2023-10-17T12:46:14.195"/>
    <p1510:client id="{38C4ECBB-772E-95E6-3124-90C4D5D8E6D3}" v="14" dt="2022-10-23T11:40:04.780"/>
    <p1510:client id="{5A923362-31EF-6043-9816-75385858E160}" v="12" dt="2022-10-23T11:58:43.124"/>
    <p1510:client id="{5C1C3891-6E2D-5EB3-DCDA-48DDA797207B}" v="111" dt="2023-10-17T14:29:44.833"/>
    <p1510:client id="{A2C16FDD-BDD9-288A-FBC4-A0A3F17B8442}" v="28" dt="2023-10-17T15:43:40.679"/>
    <p1510:client id="{C43A50BE-B56E-0DC3-67FC-F4A863E0C5C1}" v="18" dt="2022-10-23T21:37:36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a Scorza" userId="S::lscorza3@ed.ac.uk::111f9cb8-3b00-47fc-bb12-3e5209207956" providerId="AD" clId="Web-{13ECECA7-8178-8C18-DC0E-0232F125FFC4}"/>
    <pc:docChg chg="addSld sldOrd">
      <pc:chgData name="Livia Scorza" userId="S::lscorza3@ed.ac.uk::111f9cb8-3b00-47fc-bb12-3e5209207956" providerId="AD" clId="Web-{13ECECA7-8178-8C18-DC0E-0232F125FFC4}" dt="2022-10-18T14:18:08.728" v="3"/>
      <pc:docMkLst>
        <pc:docMk/>
      </pc:docMkLst>
      <pc:sldChg chg="ord">
        <pc:chgData name="Livia Scorza" userId="S::lscorza3@ed.ac.uk::111f9cb8-3b00-47fc-bb12-3e5209207956" providerId="AD" clId="Web-{13ECECA7-8178-8C18-DC0E-0232F125FFC4}" dt="2022-10-18T13:07:16.297" v="1"/>
        <pc:sldMkLst>
          <pc:docMk/>
          <pc:sldMk cId="3818666031" sldId="276"/>
        </pc:sldMkLst>
      </pc:sldChg>
      <pc:sldChg chg="ord">
        <pc:chgData name="Livia Scorza" userId="S::lscorza3@ed.ac.uk::111f9cb8-3b00-47fc-bb12-3e5209207956" providerId="AD" clId="Web-{13ECECA7-8178-8C18-DC0E-0232F125FFC4}" dt="2022-10-18T13:07:20.954" v="2"/>
        <pc:sldMkLst>
          <pc:docMk/>
          <pc:sldMk cId="596300512" sldId="278"/>
        </pc:sldMkLst>
      </pc:sldChg>
      <pc:sldChg chg="new">
        <pc:chgData name="Livia Scorza" userId="S::lscorza3@ed.ac.uk::111f9cb8-3b00-47fc-bb12-3e5209207956" providerId="AD" clId="Web-{13ECECA7-8178-8C18-DC0E-0232F125FFC4}" dt="2022-10-18T14:18:08.728" v="3"/>
        <pc:sldMkLst>
          <pc:docMk/>
          <pc:sldMk cId="2337701688" sldId="342"/>
        </pc:sldMkLst>
      </pc:sldChg>
    </pc:docChg>
  </pc:docChgLst>
  <pc:docChgLst>
    <pc:chgData name="Livia Scorza" userId="S::lscorza3@ed.ac.uk::111f9cb8-3b00-47fc-bb12-3e5209207956" providerId="AD" clId="Web-{5C1C3891-6E2D-5EB3-DCDA-48DDA797207B}"/>
    <pc:docChg chg="addSld modSld">
      <pc:chgData name="Livia Scorza" userId="S::lscorza3@ed.ac.uk::111f9cb8-3b00-47fc-bb12-3e5209207956" providerId="AD" clId="Web-{5C1C3891-6E2D-5EB3-DCDA-48DDA797207B}" dt="2023-10-17T14:29:44.833" v="79"/>
      <pc:docMkLst>
        <pc:docMk/>
      </pc:docMkLst>
      <pc:sldChg chg="modSp">
        <pc:chgData name="Livia Scorza" userId="S::lscorza3@ed.ac.uk::111f9cb8-3b00-47fc-bb12-3e5209207956" providerId="AD" clId="Web-{5C1C3891-6E2D-5EB3-DCDA-48DDA797207B}" dt="2023-10-17T14:28:10.062" v="63" actId="20577"/>
        <pc:sldMkLst>
          <pc:docMk/>
          <pc:sldMk cId="1947400803" sldId="299"/>
        </pc:sldMkLst>
        <pc:spChg chg="mod">
          <ac:chgData name="Livia Scorza" userId="S::lscorza3@ed.ac.uk::111f9cb8-3b00-47fc-bb12-3e5209207956" providerId="AD" clId="Web-{5C1C3891-6E2D-5EB3-DCDA-48DDA797207B}" dt="2023-10-17T14:28:10.062" v="63" actId="20577"/>
          <ac:spMkLst>
            <pc:docMk/>
            <pc:sldMk cId="1947400803" sldId="299"/>
            <ac:spMk id="2" creationId="{55FAD919-8120-014B-B3D7-458613EBECC4}"/>
          </ac:spMkLst>
        </pc:spChg>
      </pc:sldChg>
      <pc:sldChg chg="modSp">
        <pc:chgData name="Livia Scorza" userId="S::lscorza3@ed.ac.uk::111f9cb8-3b00-47fc-bb12-3e5209207956" providerId="AD" clId="Web-{5C1C3891-6E2D-5EB3-DCDA-48DDA797207B}" dt="2023-10-17T14:11:38.350" v="32" actId="1076"/>
        <pc:sldMkLst>
          <pc:docMk/>
          <pc:sldMk cId="1294828040" sldId="302"/>
        </pc:sldMkLst>
        <pc:spChg chg="mod">
          <ac:chgData name="Livia Scorza" userId="S::lscorza3@ed.ac.uk::111f9cb8-3b00-47fc-bb12-3e5209207956" providerId="AD" clId="Web-{5C1C3891-6E2D-5EB3-DCDA-48DDA797207B}" dt="2023-10-17T14:11:38.350" v="32" actId="1076"/>
          <ac:spMkLst>
            <pc:docMk/>
            <pc:sldMk cId="1294828040" sldId="302"/>
            <ac:spMk id="11" creationId="{A21C2D1A-18B4-4E57-AEAE-F6F94593C916}"/>
          </ac:spMkLst>
        </pc:spChg>
      </pc:sldChg>
      <pc:sldChg chg="addSp modSp">
        <pc:chgData name="Livia Scorza" userId="S::lscorza3@ed.ac.uk::111f9cb8-3b00-47fc-bb12-3e5209207956" providerId="AD" clId="Web-{5C1C3891-6E2D-5EB3-DCDA-48DDA797207B}" dt="2023-10-17T14:28:34.157" v="67" actId="1076"/>
        <pc:sldMkLst>
          <pc:docMk/>
          <pc:sldMk cId="3481721829" sldId="303"/>
        </pc:sldMkLst>
        <pc:spChg chg="mod">
          <ac:chgData name="Livia Scorza" userId="S::lscorza3@ed.ac.uk::111f9cb8-3b00-47fc-bb12-3e5209207956" providerId="AD" clId="Web-{5C1C3891-6E2D-5EB3-DCDA-48DDA797207B}" dt="2023-10-17T14:28:34.157" v="67" actId="1076"/>
          <ac:spMkLst>
            <pc:docMk/>
            <pc:sldMk cId="3481721829" sldId="303"/>
            <ac:spMk id="2" creationId="{00000000-0000-0000-0000-000000000000}"/>
          </ac:spMkLst>
        </pc:spChg>
        <pc:spChg chg="add mod">
          <ac:chgData name="Livia Scorza" userId="S::lscorza3@ed.ac.uk::111f9cb8-3b00-47fc-bb12-3e5209207956" providerId="AD" clId="Web-{5C1C3891-6E2D-5EB3-DCDA-48DDA797207B}" dt="2023-10-17T14:28:29.188" v="66"/>
          <ac:spMkLst>
            <pc:docMk/>
            <pc:sldMk cId="3481721829" sldId="303"/>
            <ac:spMk id="3" creationId="{9D5C061D-707A-231F-BBAB-8E3D7B4D76FB}"/>
          </ac:spMkLst>
        </pc:spChg>
        <pc:picChg chg="mod">
          <ac:chgData name="Livia Scorza" userId="S::lscorza3@ed.ac.uk::111f9cb8-3b00-47fc-bb12-3e5209207956" providerId="AD" clId="Web-{5C1C3891-6E2D-5EB3-DCDA-48DDA797207B}" dt="2023-10-17T14:27:23.371" v="50" actId="1076"/>
          <ac:picMkLst>
            <pc:docMk/>
            <pc:sldMk cId="3481721829" sldId="303"/>
            <ac:picMk id="4" creationId="{BFDFEAE3-C764-17A6-BF5B-396A706AF9EE}"/>
          </ac:picMkLst>
        </pc:picChg>
      </pc:sldChg>
      <pc:sldChg chg="modSp">
        <pc:chgData name="Livia Scorza" userId="S::lscorza3@ed.ac.uk::111f9cb8-3b00-47fc-bb12-3e5209207956" providerId="AD" clId="Web-{5C1C3891-6E2D-5EB3-DCDA-48DDA797207B}" dt="2023-10-17T14:29:20.347" v="78"/>
        <pc:sldMkLst>
          <pc:docMk/>
          <pc:sldMk cId="3670632002" sldId="304"/>
        </pc:sldMkLst>
        <pc:spChg chg="mod">
          <ac:chgData name="Livia Scorza" userId="S::lscorza3@ed.ac.uk::111f9cb8-3b00-47fc-bb12-3e5209207956" providerId="AD" clId="Web-{5C1C3891-6E2D-5EB3-DCDA-48DDA797207B}" dt="2023-10-17T14:28:55.283" v="73" actId="1076"/>
          <ac:spMkLst>
            <pc:docMk/>
            <pc:sldMk cId="3670632002" sldId="304"/>
            <ac:spMk id="5" creationId="{BBD6E26D-1ABC-45D4-867F-F59C0786DF60}"/>
          </ac:spMkLst>
        </pc:spChg>
        <pc:spChg chg="mod">
          <ac:chgData name="Livia Scorza" userId="S::lscorza3@ed.ac.uk::111f9cb8-3b00-47fc-bb12-3e5209207956" providerId="AD" clId="Web-{5C1C3891-6E2D-5EB3-DCDA-48DDA797207B}" dt="2023-10-17T14:28:53.064" v="72" actId="20577"/>
          <ac:spMkLst>
            <pc:docMk/>
            <pc:sldMk cId="3670632002" sldId="304"/>
            <ac:spMk id="6" creationId="{EF723E09-B784-4F9D-BB8C-896749C1E16E}"/>
          </ac:spMkLst>
        </pc:spChg>
        <pc:spChg chg="mod">
          <ac:chgData name="Livia Scorza" userId="S::lscorza3@ed.ac.uk::111f9cb8-3b00-47fc-bb12-3e5209207956" providerId="AD" clId="Web-{5C1C3891-6E2D-5EB3-DCDA-48DDA797207B}" dt="2023-10-17T14:29:20.347" v="78"/>
          <ac:spMkLst>
            <pc:docMk/>
            <pc:sldMk cId="3670632002" sldId="304"/>
            <ac:spMk id="8" creationId="{F743CFB2-662B-4130-85EE-E3570D4B9462}"/>
          </ac:spMkLst>
        </pc:spChg>
        <pc:spChg chg="mod">
          <ac:chgData name="Livia Scorza" userId="S::lscorza3@ed.ac.uk::111f9cb8-3b00-47fc-bb12-3e5209207956" providerId="AD" clId="Web-{5C1C3891-6E2D-5EB3-DCDA-48DDA797207B}" dt="2023-10-17T14:29:14.112" v="77"/>
          <ac:spMkLst>
            <pc:docMk/>
            <pc:sldMk cId="3670632002" sldId="304"/>
            <ac:spMk id="10" creationId="{778B2049-547C-4419-A9C2-37980683E356}"/>
          </ac:spMkLst>
        </pc:spChg>
      </pc:sldChg>
      <pc:sldChg chg="modSp">
        <pc:chgData name="Livia Scorza" userId="S::lscorza3@ed.ac.uk::111f9cb8-3b00-47fc-bb12-3e5209207956" providerId="AD" clId="Web-{5C1C3891-6E2D-5EB3-DCDA-48DDA797207B}" dt="2023-10-17T14:00:13.514" v="9" actId="1076"/>
        <pc:sldMkLst>
          <pc:docMk/>
          <pc:sldMk cId="407524917" sldId="308"/>
        </pc:sldMkLst>
        <pc:picChg chg="mod">
          <ac:chgData name="Livia Scorza" userId="S::lscorza3@ed.ac.uk::111f9cb8-3b00-47fc-bb12-3e5209207956" providerId="AD" clId="Web-{5C1C3891-6E2D-5EB3-DCDA-48DDA797207B}" dt="2023-10-17T14:00:13.514" v="9" actId="1076"/>
          <ac:picMkLst>
            <pc:docMk/>
            <pc:sldMk cId="407524917" sldId="308"/>
            <ac:picMk id="22" creationId="{79F83737-C9A4-42E3-B113-DE63239EBC0C}"/>
          </ac:picMkLst>
        </pc:picChg>
      </pc:sldChg>
      <pc:sldChg chg="addSp modSp new">
        <pc:chgData name="Livia Scorza" userId="S::lscorza3@ed.ac.uk::111f9cb8-3b00-47fc-bb12-3e5209207956" providerId="AD" clId="Web-{5C1C3891-6E2D-5EB3-DCDA-48DDA797207B}" dt="2023-10-17T13:55:26.780" v="8" actId="1076"/>
        <pc:sldMkLst>
          <pc:docMk/>
          <pc:sldMk cId="3584094055" sldId="375"/>
        </pc:sldMkLst>
        <pc:spChg chg="add mod">
          <ac:chgData name="Livia Scorza" userId="S::lscorza3@ed.ac.uk::111f9cb8-3b00-47fc-bb12-3e5209207956" providerId="AD" clId="Web-{5C1C3891-6E2D-5EB3-DCDA-48DDA797207B}" dt="2023-10-17T13:55:26.780" v="8" actId="1076"/>
          <ac:spMkLst>
            <pc:docMk/>
            <pc:sldMk cId="3584094055" sldId="375"/>
            <ac:spMk id="2" creationId="{57C366C7-A304-4987-9464-BE100BA63BFD}"/>
          </ac:spMkLst>
        </pc:spChg>
      </pc:sldChg>
      <pc:sldChg chg="modSp add replId">
        <pc:chgData name="Livia Scorza" userId="S::lscorza3@ed.ac.uk::111f9cb8-3b00-47fc-bb12-3e5209207956" providerId="AD" clId="Web-{5C1C3891-6E2D-5EB3-DCDA-48DDA797207B}" dt="2023-10-17T14:12:10.289" v="33" actId="1076"/>
        <pc:sldMkLst>
          <pc:docMk/>
          <pc:sldMk cId="4180556949" sldId="376"/>
        </pc:sldMkLst>
        <pc:spChg chg="mod">
          <ac:chgData name="Livia Scorza" userId="S::lscorza3@ed.ac.uk::111f9cb8-3b00-47fc-bb12-3e5209207956" providerId="AD" clId="Web-{5C1C3891-6E2D-5EB3-DCDA-48DDA797207B}" dt="2023-10-17T14:12:10.289" v="33" actId="1076"/>
          <ac:spMkLst>
            <pc:docMk/>
            <pc:sldMk cId="4180556949" sldId="376"/>
            <ac:spMk id="2" creationId="{57C366C7-A304-4987-9464-BE100BA63BFD}"/>
          </ac:spMkLst>
        </pc:spChg>
      </pc:sldChg>
      <pc:sldChg chg="new">
        <pc:chgData name="Livia Scorza" userId="S::lscorza3@ed.ac.uk::111f9cb8-3b00-47fc-bb12-3e5209207956" providerId="AD" clId="Web-{5C1C3891-6E2D-5EB3-DCDA-48DDA797207B}" dt="2023-10-17T14:29:44.833" v="79"/>
        <pc:sldMkLst>
          <pc:docMk/>
          <pc:sldMk cId="3652166854" sldId="377"/>
        </pc:sldMkLst>
      </pc:sldChg>
    </pc:docChg>
  </pc:docChgLst>
  <pc:docChgLst>
    <pc:chgData name="Livia Scorza" userId="S::lscorza3@ed.ac.uk::111f9cb8-3b00-47fc-bb12-3e5209207956" providerId="AD" clId="Web-{BE824FD6-49F9-EF6D-72DA-2C0FC172C2DD}"/>
    <pc:docChg chg="delSld modSld">
      <pc:chgData name="Livia Scorza" userId="S::lscorza3@ed.ac.uk::111f9cb8-3b00-47fc-bb12-3e5209207956" providerId="AD" clId="Web-{BE824FD6-49F9-EF6D-72DA-2C0FC172C2DD}" dt="2022-10-18T22:11:27.504" v="2"/>
      <pc:docMkLst>
        <pc:docMk/>
      </pc:docMkLst>
      <pc:sldChg chg="del">
        <pc:chgData name="Livia Scorza" userId="S::lscorza3@ed.ac.uk::111f9cb8-3b00-47fc-bb12-3e5209207956" providerId="AD" clId="Web-{BE824FD6-49F9-EF6D-72DA-2C0FC172C2DD}" dt="2022-10-18T22:03:58.429" v="0"/>
        <pc:sldMkLst>
          <pc:docMk/>
          <pc:sldMk cId="3176075977" sldId="284"/>
        </pc:sldMkLst>
      </pc:sldChg>
      <pc:sldChg chg="delSp">
        <pc:chgData name="Livia Scorza" userId="S::lscorza3@ed.ac.uk::111f9cb8-3b00-47fc-bb12-3e5209207956" providerId="AD" clId="Web-{BE824FD6-49F9-EF6D-72DA-2C0FC172C2DD}" dt="2022-10-18T22:11:27.504" v="2"/>
        <pc:sldMkLst>
          <pc:docMk/>
          <pc:sldMk cId="2337701688" sldId="342"/>
        </pc:sldMkLst>
        <pc:spChg chg="del">
          <ac:chgData name="Livia Scorza" userId="S::lscorza3@ed.ac.uk::111f9cb8-3b00-47fc-bb12-3e5209207956" providerId="AD" clId="Web-{BE824FD6-49F9-EF6D-72DA-2C0FC172C2DD}" dt="2022-10-18T22:11:24.379" v="1"/>
          <ac:spMkLst>
            <pc:docMk/>
            <pc:sldMk cId="2337701688" sldId="342"/>
            <ac:spMk id="2" creationId="{CB546493-0683-8D37-772E-5006F9F8A26C}"/>
          </ac:spMkLst>
        </pc:spChg>
        <pc:spChg chg="del">
          <ac:chgData name="Livia Scorza" userId="S::lscorza3@ed.ac.uk::111f9cb8-3b00-47fc-bb12-3e5209207956" providerId="AD" clId="Web-{BE824FD6-49F9-EF6D-72DA-2C0FC172C2DD}" dt="2022-10-18T22:11:27.504" v="2"/>
          <ac:spMkLst>
            <pc:docMk/>
            <pc:sldMk cId="2337701688" sldId="342"/>
            <ac:spMk id="3" creationId="{249EE967-38DE-05A1-6DBD-CC09662FEE24}"/>
          </ac:spMkLst>
        </pc:spChg>
      </pc:sldChg>
    </pc:docChg>
  </pc:docChgLst>
  <pc:docChgLst>
    <pc:chgData name="Livia Scorza" userId="S::lscorza3@ed.ac.uk::111f9cb8-3b00-47fc-bb12-3e5209207956" providerId="AD" clId="Web-{BDC4635A-83D1-26DB-D8A8-04CBBC07B08F}"/>
    <pc:docChg chg="modSld">
      <pc:chgData name="Livia Scorza" userId="S::lscorza3@ed.ac.uk::111f9cb8-3b00-47fc-bb12-3e5209207956" providerId="AD" clId="Web-{BDC4635A-83D1-26DB-D8A8-04CBBC07B08F}" dt="2022-10-19T11:41:21.872" v="22" actId="1076"/>
      <pc:docMkLst>
        <pc:docMk/>
      </pc:docMkLst>
      <pc:sldChg chg="modSp">
        <pc:chgData name="Livia Scorza" userId="S::lscorza3@ed.ac.uk::111f9cb8-3b00-47fc-bb12-3e5209207956" providerId="AD" clId="Web-{BDC4635A-83D1-26DB-D8A8-04CBBC07B08F}" dt="2022-10-19T11:41:21.872" v="22" actId="1076"/>
        <pc:sldMkLst>
          <pc:docMk/>
          <pc:sldMk cId="2627892616" sldId="341"/>
        </pc:sldMkLst>
        <pc:spChg chg="mod">
          <ac:chgData name="Livia Scorza" userId="S::lscorza3@ed.ac.uk::111f9cb8-3b00-47fc-bb12-3e5209207956" providerId="AD" clId="Web-{BDC4635A-83D1-26DB-D8A8-04CBBC07B08F}" dt="2022-10-19T11:41:15.091" v="20" actId="20577"/>
          <ac:spMkLst>
            <pc:docMk/>
            <pc:sldMk cId="2627892616" sldId="341"/>
            <ac:spMk id="11" creationId="{B8A16712-6F2F-14FC-48BF-DB06AA5C5C83}"/>
          </ac:spMkLst>
        </pc:spChg>
        <pc:spChg chg="mod">
          <ac:chgData name="Livia Scorza" userId="S::lscorza3@ed.ac.uk::111f9cb8-3b00-47fc-bb12-3e5209207956" providerId="AD" clId="Web-{BDC4635A-83D1-26DB-D8A8-04CBBC07B08F}" dt="2022-10-19T11:41:21.857" v="21" actId="1076"/>
          <ac:spMkLst>
            <pc:docMk/>
            <pc:sldMk cId="2627892616" sldId="341"/>
            <ac:spMk id="12" creationId="{1E34B89D-9017-26F4-5403-B29BA4BD90F0}"/>
          </ac:spMkLst>
        </pc:spChg>
        <pc:spChg chg="mod">
          <ac:chgData name="Livia Scorza" userId="S::lscorza3@ed.ac.uk::111f9cb8-3b00-47fc-bb12-3e5209207956" providerId="AD" clId="Web-{BDC4635A-83D1-26DB-D8A8-04CBBC07B08F}" dt="2022-10-19T11:41:21.872" v="22" actId="1076"/>
          <ac:spMkLst>
            <pc:docMk/>
            <pc:sldMk cId="2627892616" sldId="341"/>
            <ac:spMk id="18" creationId="{49436809-1DB7-8E2E-1084-DAA107C76D1C}"/>
          </ac:spMkLst>
        </pc:spChg>
      </pc:sldChg>
    </pc:docChg>
  </pc:docChgLst>
  <pc:docChgLst>
    <pc:chgData name="Livia Scorza" userId="S::lscorza3@ed.ac.uk::111f9cb8-3b00-47fc-bb12-3e5209207956" providerId="AD" clId="Web-{7A218ACB-9417-9D35-A338-B6B0F869E365}"/>
    <pc:docChg chg="addSld modSld">
      <pc:chgData name="Livia Scorza" userId="S::lscorza3@ed.ac.uk::111f9cb8-3b00-47fc-bb12-3e5209207956" providerId="AD" clId="Web-{7A218ACB-9417-9D35-A338-B6B0F869E365}" dt="2022-10-18T11:47:46.658" v="154" actId="14100"/>
      <pc:docMkLst>
        <pc:docMk/>
      </pc:docMkLst>
      <pc:sldChg chg="modSp">
        <pc:chgData name="Livia Scorza" userId="S::lscorza3@ed.ac.uk::111f9cb8-3b00-47fc-bb12-3e5209207956" providerId="AD" clId="Web-{7A218ACB-9417-9D35-A338-B6B0F869E365}" dt="2022-10-18T11:47:46.658" v="154" actId="14100"/>
        <pc:sldMkLst>
          <pc:docMk/>
          <pc:sldMk cId="596300512" sldId="278"/>
        </pc:sldMkLst>
        <pc:spChg chg="mod">
          <ac:chgData name="Livia Scorza" userId="S::lscorza3@ed.ac.uk::111f9cb8-3b00-47fc-bb12-3e5209207956" providerId="AD" clId="Web-{7A218ACB-9417-9D35-A338-B6B0F869E365}" dt="2022-10-18T11:47:46.658" v="154" actId="14100"/>
          <ac:spMkLst>
            <pc:docMk/>
            <pc:sldMk cId="596300512" sldId="278"/>
            <ac:spMk id="3" creationId="{A33D701F-93E2-48AA-83A7-DB6D27798AB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21.914" v="0" actId="14100"/>
        <pc:sldMkLst>
          <pc:docMk/>
          <pc:sldMk cId="2866073646" sldId="289"/>
        </pc:sldMkLst>
        <pc:spChg chg="mod">
          <ac:chgData name="Livia Scorza" userId="S::lscorza3@ed.ac.uk::111f9cb8-3b00-47fc-bb12-3e5209207956" providerId="AD" clId="Web-{7A218ACB-9417-9D35-A338-B6B0F869E365}" dt="2022-10-18T11:12:21.914" v="0" actId="14100"/>
          <ac:spMkLst>
            <pc:docMk/>
            <pc:sldMk cId="2866073646" sldId="289"/>
            <ac:spMk id="7" creationId="{C1AD8A02-8812-4D52-9173-BB1C360AA46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38.837" v="5" actId="14100"/>
        <pc:sldMkLst>
          <pc:docMk/>
          <pc:sldMk cId="1294828040" sldId="302"/>
        </pc:sldMkLst>
        <pc:spChg chg="mod">
          <ac:chgData name="Livia Scorza" userId="S::lscorza3@ed.ac.uk::111f9cb8-3b00-47fc-bb12-3e5209207956" providerId="AD" clId="Web-{7A218ACB-9417-9D35-A338-B6B0F869E365}" dt="2022-10-18T11:12:38.837" v="5" actId="14100"/>
          <ac:spMkLst>
            <pc:docMk/>
            <pc:sldMk cId="1294828040" sldId="302"/>
            <ac:spMk id="8" creationId="{0B6B44D4-80E0-49F0-8DC4-0E1512180A5C}"/>
          </ac:spMkLst>
        </pc:spChg>
      </pc:sldChg>
      <pc:sldChg chg="addSp delSp modSp new">
        <pc:chgData name="Livia Scorza" userId="S::lscorza3@ed.ac.uk::111f9cb8-3b00-47fc-bb12-3e5209207956" providerId="AD" clId="Web-{7A218ACB-9417-9D35-A338-B6B0F869E365}" dt="2022-10-18T11:22:48.990" v="147" actId="1076"/>
        <pc:sldMkLst>
          <pc:docMk/>
          <pc:sldMk cId="2627892616" sldId="341"/>
        </pc:sldMkLst>
        <pc:spChg chg="del">
          <ac:chgData name="Livia Scorza" userId="S::lscorza3@ed.ac.uk::111f9cb8-3b00-47fc-bb12-3e5209207956" providerId="AD" clId="Web-{7A218ACB-9417-9D35-A338-B6B0F869E365}" dt="2022-10-18T11:13:08.402" v="8"/>
          <ac:spMkLst>
            <pc:docMk/>
            <pc:sldMk cId="2627892616" sldId="341"/>
            <ac:spMk id="2" creationId="{8595D20A-0EDC-F791-CCB4-A77507AD5737}"/>
          </ac:spMkLst>
        </pc:spChg>
        <pc:spChg chg="del">
          <ac:chgData name="Livia Scorza" userId="S::lscorza3@ed.ac.uk::111f9cb8-3b00-47fc-bb12-3e5209207956" providerId="AD" clId="Web-{7A218ACB-9417-9D35-A338-B6B0F869E365}" dt="2022-10-18T11:13:08.402" v="7"/>
          <ac:spMkLst>
            <pc:docMk/>
            <pc:sldMk cId="2627892616" sldId="341"/>
            <ac:spMk id="3" creationId="{8F09E158-39B1-CBBD-8137-76E7CA35534F}"/>
          </ac:spMkLst>
        </pc:spChg>
        <pc:spChg chg="add mod">
          <ac:chgData name="Livia Scorza" userId="S::lscorza3@ed.ac.uk::111f9cb8-3b00-47fc-bb12-3e5209207956" providerId="AD" clId="Web-{7A218ACB-9417-9D35-A338-B6B0F869E365}" dt="2022-10-18T11:19:27.303" v="105"/>
          <ac:spMkLst>
            <pc:docMk/>
            <pc:sldMk cId="2627892616" sldId="341"/>
            <ac:spMk id="8" creationId="{F828D9C8-08B6-D08F-8852-E5FA029C0B60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1.052" v="145" actId="14100"/>
          <ac:spMkLst>
            <pc:docMk/>
            <pc:sldMk cId="2627892616" sldId="341"/>
            <ac:spMk id="11" creationId="{B8A16712-6F2F-14FC-48BF-DB06AA5C5C83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3.036" v="146" actId="14100"/>
          <ac:spMkLst>
            <pc:docMk/>
            <pc:sldMk cId="2627892616" sldId="341"/>
            <ac:spMk id="12" creationId="{1E34B89D-9017-26F4-5403-B29BA4BD90F0}"/>
          </ac:spMkLst>
        </pc:spChg>
        <pc:spChg chg="add">
          <ac:chgData name="Livia Scorza" userId="S::lscorza3@ed.ac.uk::111f9cb8-3b00-47fc-bb12-3e5209207956" providerId="AD" clId="Web-{7A218ACB-9417-9D35-A338-B6B0F869E365}" dt="2022-10-18T11:16:23.431" v="53"/>
          <ac:spMkLst>
            <pc:docMk/>
            <pc:sldMk cId="2627892616" sldId="341"/>
            <ac:spMk id="13" creationId="{C40E7AE8-320D-50DB-D06B-157C4F5DC332}"/>
          </ac:spMkLst>
        </pc:spChg>
        <pc:spChg chg="add mod">
          <ac:chgData name="Livia Scorza" userId="S::lscorza3@ed.ac.uk::111f9cb8-3b00-47fc-bb12-3e5209207956" providerId="AD" clId="Web-{7A218ACB-9417-9D35-A338-B6B0F869E365}" dt="2022-10-18T11:21:46.720" v="142" actId="20577"/>
          <ac:spMkLst>
            <pc:docMk/>
            <pc:sldMk cId="2627892616" sldId="341"/>
            <ac:spMk id="14" creationId="{9574B3C5-5FA6-C276-9E05-D0B2CAC542A9}"/>
          </ac:spMkLst>
        </pc:spChg>
        <pc:spChg chg="add mod">
          <ac:chgData name="Livia Scorza" userId="S::lscorza3@ed.ac.uk::111f9cb8-3b00-47fc-bb12-3e5209207956" providerId="AD" clId="Web-{7A218ACB-9417-9D35-A338-B6B0F869E365}" dt="2022-10-18T11:19:37.523" v="108"/>
          <ac:spMkLst>
            <pc:docMk/>
            <pc:sldMk cId="2627892616" sldId="341"/>
            <ac:spMk id="15" creationId="{E51A27F6-E4A4-391F-0F43-D7C942678BAE}"/>
          </ac:spMkLst>
        </pc:spChg>
        <pc:spChg chg="add mod">
          <ac:chgData name="Livia Scorza" userId="S::lscorza3@ed.ac.uk::111f9cb8-3b00-47fc-bb12-3e5209207956" providerId="AD" clId="Web-{7A218ACB-9417-9D35-A338-B6B0F869E365}" dt="2022-10-18T11:18:48.098" v="99" actId="20577"/>
          <ac:spMkLst>
            <pc:docMk/>
            <pc:sldMk cId="2627892616" sldId="341"/>
            <ac:spMk id="16" creationId="{1EFAEE50-50CB-7D91-B386-982EDFC5F638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8.990" v="147" actId="1076"/>
          <ac:spMkLst>
            <pc:docMk/>
            <pc:sldMk cId="2627892616" sldId="341"/>
            <ac:spMk id="17" creationId="{1BDE208C-5B8F-74B1-6A16-83D1B062242F}"/>
          </ac:spMkLst>
        </pc:spChg>
        <pc:spChg chg="add mod">
          <ac:chgData name="Livia Scorza" userId="S::lscorza3@ed.ac.uk::111f9cb8-3b00-47fc-bb12-3e5209207956" providerId="AD" clId="Web-{7A218ACB-9417-9D35-A338-B6B0F869E365}" dt="2022-10-18T11:21:16.342" v="138" actId="1076"/>
          <ac:spMkLst>
            <pc:docMk/>
            <pc:sldMk cId="2627892616" sldId="341"/>
            <ac:spMk id="18" creationId="{49436809-1DB7-8E2E-1084-DAA107C76D1C}"/>
          </ac:spMkLst>
        </pc:spChg>
        <pc:spChg chg="add mod">
          <ac:chgData name="Livia Scorza" userId="S::lscorza3@ed.ac.uk::111f9cb8-3b00-47fc-bb12-3e5209207956" providerId="AD" clId="Web-{7A218ACB-9417-9D35-A338-B6B0F869E365}" dt="2022-10-18T11:20:50.778" v="130" actId="14100"/>
          <ac:spMkLst>
            <pc:docMk/>
            <pc:sldMk cId="2627892616" sldId="341"/>
            <ac:spMk id="20" creationId="{1A8BCDD7-E883-D79C-BD1A-6399EB888C34}"/>
          </ac:spMkLst>
        </pc:spChg>
        <pc:spChg chg="add mod">
          <ac:chgData name="Livia Scorza" userId="S::lscorza3@ed.ac.uk::111f9cb8-3b00-47fc-bb12-3e5209207956" providerId="AD" clId="Web-{7A218ACB-9417-9D35-A338-B6B0F869E365}" dt="2022-10-18T11:21:00.169" v="132" actId="1076"/>
          <ac:spMkLst>
            <pc:docMk/>
            <pc:sldMk cId="2627892616" sldId="341"/>
            <ac:spMk id="21" creationId="{F0A8704E-309D-3A8D-81F5-C057D3A66D4F}"/>
          </ac:spMkLst>
        </pc:spChg>
        <pc:picChg chg="add mod">
          <ac:chgData name="Livia Scorza" userId="S::lscorza3@ed.ac.uk::111f9cb8-3b00-47fc-bb12-3e5209207956" providerId="AD" clId="Web-{7A218ACB-9417-9D35-A338-B6B0F869E365}" dt="2022-10-18T11:21:25.781" v="139" actId="1076"/>
          <ac:picMkLst>
            <pc:docMk/>
            <pc:sldMk cId="2627892616" sldId="341"/>
            <ac:picMk id="5" creationId="{524F2D3F-FA76-B967-3ADA-C5A8FFBCFBE6}"/>
          </ac:picMkLst>
        </pc:picChg>
        <pc:picChg chg="add del">
          <ac:chgData name="Livia Scorza" userId="S::lscorza3@ed.ac.uk::111f9cb8-3b00-47fc-bb12-3e5209207956" providerId="AD" clId="Web-{7A218ACB-9417-9D35-A338-B6B0F869E365}" dt="2022-10-18T11:14:00.952" v="13"/>
          <ac:picMkLst>
            <pc:docMk/>
            <pc:sldMk cId="2627892616" sldId="341"/>
            <ac:picMk id="7" creationId="{C676024A-6991-C9D3-6A7E-85E249C2E34B}"/>
          </ac:picMkLst>
        </pc:picChg>
        <pc:picChg chg="add mod">
          <ac:chgData name="Livia Scorza" userId="S::lscorza3@ed.ac.uk::111f9cb8-3b00-47fc-bb12-3e5209207956" providerId="AD" clId="Web-{7A218ACB-9417-9D35-A338-B6B0F869E365}" dt="2022-10-18T11:21:02.670" v="134" actId="1076"/>
          <ac:picMkLst>
            <pc:docMk/>
            <pc:sldMk cId="2627892616" sldId="341"/>
            <ac:picMk id="10" creationId="{1BC3A19D-8280-60C1-FF61-7F19C092FE50}"/>
          </ac:picMkLst>
        </pc:picChg>
      </pc:sldChg>
    </pc:docChg>
  </pc:docChgLst>
  <pc:docChgLst>
    <pc:chgData name="Livia Scorza" userId="S::lscorza3@ed.ac.uk::111f9cb8-3b00-47fc-bb12-3e5209207956" providerId="AD" clId="Web-{C43A50BE-B56E-0DC3-67FC-F4A863E0C5C1}"/>
    <pc:docChg chg="addSld modSld">
      <pc:chgData name="Livia Scorza" userId="S::lscorza3@ed.ac.uk::111f9cb8-3b00-47fc-bb12-3e5209207956" providerId="AD" clId="Web-{C43A50BE-B56E-0DC3-67FC-F4A863E0C5C1}" dt="2022-10-23T21:37:36.357" v="9" actId="20577"/>
      <pc:docMkLst>
        <pc:docMk/>
      </pc:docMkLst>
      <pc:sldChg chg="modSp">
        <pc:chgData name="Livia Scorza" userId="S::lscorza3@ed.ac.uk::111f9cb8-3b00-47fc-bb12-3e5209207956" providerId="AD" clId="Web-{C43A50BE-B56E-0DC3-67FC-F4A863E0C5C1}" dt="2022-10-23T20:48:02.083" v="3" actId="20577"/>
        <pc:sldMkLst>
          <pc:docMk/>
          <pc:sldMk cId="36866050" sldId="280"/>
        </pc:sldMkLst>
        <pc:spChg chg="mod">
          <ac:chgData name="Livia Scorza" userId="S::lscorza3@ed.ac.uk::111f9cb8-3b00-47fc-bb12-3e5209207956" providerId="AD" clId="Web-{C43A50BE-B56E-0DC3-67FC-F4A863E0C5C1}" dt="2022-10-23T20:48:02.083" v="3" actId="20577"/>
          <ac:spMkLst>
            <pc:docMk/>
            <pc:sldMk cId="36866050" sldId="280"/>
            <ac:spMk id="9" creationId="{04AEE4B5-946D-4302-AC98-9937AF758DFD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24:12.402" v="6" actId="20577"/>
        <pc:sldMkLst>
          <pc:docMk/>
          <pc:sldMk cId="1559000273" sldId="319"/>
        </pc:sldMkLst>
        <pc:spChg chg="mod">
          <ac:chgData name="Livia Scorza" userId="S::lscorza3@ed.ac.uk::111f9cb8-3b00-47fc-bb12-3e5209207956" providerId="AD" clId="Web-{C43A50BE-B56E-0DC3-67FC-F4A863E0C5C1}" dt="2022-10-23T21:24:12.402" v="6" actId="20577"/>
          <ac:spMkLst>
            <pc:docMk/>
            <pc:sldMk cId="1559000273" sldId="319"/>
            <ac:spMk id="5" creationId="{3A7A1F5C-9C70-4DE3-BA39-7835B2935EB3}"/>
          </ac:spMkLst>
        </pc:spChg>
      </pc:sldChg>
      <pc:sldChg chg="modSp">
        <pc:chgData name="Livia Scorza" userId="S::lscorza3@ed.ac.uk::111f9cb8-3b00-47fc-bb12-3e5209207956" providerId="AD" clId="Web-{C43A50BE-B56E-0DC3-67FC-F4A863E0C5C1}" dt="2022-10-23T21:37:36.357" v="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C43A50BE-B56E-0DC3-67FC-F4A863E0C5C1}" dt="2022-10-23T21:37:36.357" v="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 replId">
        <pc:chgData name="Livia Scorza" userId="S::lscorza3@ed.ac.uk::111f9cb8-3b00-47fc-bb12-3e5209207956" providerId="AD" clId="Web-{C43A50BE-B56E-0DC3-67FC-F4A863E0C5C1}" dt="2022-10-23T21:27:37.984" v="7"/>
        <pc:sldMkLst>
          <pc:docMk/>
          <pc:sldMk cId="1029687286" sldId="370"/>
        </pc:sldMkLst>
      </pc:sldChg>
    </pc:docChg>
  </pc:docChgLst>
  <pc:docChgLst>
    <pc:chgData name="Pauline Ward" userId="S::pward2@ed.ac.uk::6a42e7c2-282a-47e3-bb7b-9badb33ef4ee" providerId="AD" clId="Web-{3A4C240A-A5E5-9033-4DFA-A517E8B05E33}"/>
    <pc:docChg chg="modSld">
      <pc:chgData name="Pauline Ward" userId="S::pward2@ed.ac.uk::6a42e7c2-282a-47e3-bb7b-9badb33ef4ee" providerId="AD" clId="Web-{3A4C240A-A5E5-9033-4DFA-A517E8B05E33}" dt="2022-10-18T15:34:30.813" v="2" actId="20577"/>
      <pc:docMkLst>
        <pc:docMk/>
      </pc:docMkLst>
      <pc:sldChg chg="modSp">
        <pc:chgData name="Pauline Ward" userId="S::pward2@ed.ac.uk::6a42e7c2-282a-47e3-bb7b-9badb33ef4ee" providerId="AD" clId="Web-{3A4C240A-A5E5-9033-4DFA-A517E8B05E33}" dt="2022-10-18T15:34:30.813" v="2" actId="20577"/>
        <pc:sldMkLst>
          <pc:docMk/>
          <pc:sldMk cId="479440788" sldId="324"/>
        </pc:sldMkLst>
        <pc:spChg chg="mod">
          <ac:chgData name="Pauline Ward" userId="S::pward2@ed.ac.uk::6a42e7c2-282a-47e3-bb7b-9badb33ef4ee" providerId="AD" clId="Web-{3A4C240A-A5E5-9033-4DFA-A517E8B05E33}" dt="2022-10-18T15:34:30.813" v="2" actId="20577"/>
          <ac:spMkLst>
            <pc:docMk/>
            <pc:sldMk cId="479440788" sldId="324"/>
            <ac:spMk id="3" creationId="{B067C6F7-AA50-4FE9-84EA-78EEE6F521F9}"/>
          </ac:spMkLst>
        </pc:spChg>
      </pc:sldChg>
      <pc:sldChg chg="modSp">
        <pc:chgData name="Pauline Ward" userId="S::pward2@ed.ac.uk::6a42e7c2-282a-47e3-bb7b-9badb33ef4ee" providerId="AD" clId="Web-{3A4C240A-A5E5-9033-4DFA-A517E8B05E33}" dt="2022-10-18T15:33:30.952" v="1" actId="20577"/>
        <pc:sldMkLst>
          <pc:docMk/>
          <pc:sldMk cId="80480096" sldId="329"/>
        </pc:sldMkLst>
        <pc:spChg chg="mod">
          <ac:chgData name="Pauline Ward" userId="S::pward2@ed.ac.uk::6a42e7c2-282a-47e3-bb7b-9badb33ef4ee" providerId="AD" clId="Web-{3A4C240A-A5E5-9033-4DFA-A517E8B05E33}" dt="2022-10-18T15:33:30.952" v="1" actId="20577"/>
          <ac:spMkLst>
            <pc:docMk/>
            <pc:sldMk cId="80480096" sldId="32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A2C16FDD-BDD9-288A-FBC4-A0A3F17B8442}"/>
    <pc:docChg chg="addSld modSld">
      <pc:chgData name="Livia Scorza" userId="S::lscorza3@ed.ac.uk::111f9cb8-3b00-47fc-bb12-3e5209207956" providerId="AD" clId="Web-{A2C16FDD-BDD9-288A-FBC4-A0A3F17B8442}" dt="2023-10-17T15:43:40.679" v="12" actId="1076"/>
      <pc:docMkLst>
        <pc:docMk/>
      </pc:docMkLst>
      <pc:sldChg chg="modSp">
        <pc:chgData name="Livia Scorza" userId="S::lscorza3@ed.ac.uk::111f9cb8-3b00-47fc-bb12-3e5209207956" providerId="AD" clId="Web-{A2C16FDD-BDD9-288A-FBC4-A0A3F17B8442}" dt="2023-10-17T15:29:05.693" v="8" actId="1076"/>
        <pc:sldMkLst>
          <pc:docMk/>
          <pc:sldMk cId="3087295476" sldId="311"/>
        </pc:sldMkLst>
        <pc:spChg chg="mod">
          <ac:chgData name="Livia Scorza" userId="S::lscorza3@ed.ac.uk::111f9cb8-3b00-47fc-bb12-3e5209207956" providerId="AD" clId="Web-{A2C16FDD-BDD9-288A-FBC4-A0A3F17B8442}" dt="2023-10-17T15:29:05.693" v="8" actId="1076"/>
          <ac:spMkLst>
            <pc:docMk/>
            <pc:sldMk cId="3087295476" sldId="311"/>
            <ac:spMk id="5" creationId="{3A7A1F5C-9C70-4DE3-BA39-7835B2935EB3}"/>
          </ac:spMkLst>
        </pc:spChg>
      </pc:sldChg>
      <pc:sldChg chg="modSp">
        <pc:chgData name="Livia Scorza" userId="S::lscorza3@ed.ac.uk::111f9cb8-3b00-47fc-bb12-3e5209207956" providerId="AD" clId="Web-{A2C16FDD-BDD9-288A-FBC4-A0A3F17B8442}" dt="2023-10-17T15:39:30.123" v="11" actId="20577"/>
        <pc:sldMkLst>
          <pc:docMk/>
          <pc:sldMk cId="955619977" sldId="321"/>
        </pc:sldMkLst>
        <pc:spChg chg="mod">
          <ac:chgData name="Livia Scorza" userId="S::lscorza3@ed.ac.uk::111f9cb8-3b00-47fc-bb12-3e5209207956" providerId="AD" clId="Web-{A2C16FDD-BDD9-288A-FBC4-A0A3F17B8442}" dt="2023-10-17T15:39:30.123" v="11" actId="20577"/>
          <ac:spMkLst>
            <pc:docMk/>
            <pc:sldMk cId="955619977" sldId="321"/>
            <ac:spMk id="5" creationId="{3A7A1F5C-9C70-4DE3-BA39-7835B2935EB3}"/>
          </ac:spMkLst>
        </pc:spChg>
      </pc:sldChg>
      <pc:sldChg chg="modSp">
        <pc:chgData name="Livia Scorza" userId="S::lscorza3@ed.ac.uk::111f9cb8-3b00-47fc-bb12-3e5209207956" providerId="AD" clId="Web-{A2C16FDD-BDD9-288A-FBC4-A0A3F17B8442}" dt="2023-10-17T15:43:40.679" v="12" actId="1076"/>
        <pc:sldMkLst>
          <pc:docMk/>
          <pc:sldMk cId="2702362814" sldId="345"/>
        </pc:sldMkLst>
        <pc:spChg chg="mod">
          <ac:chgData name="Livia Scorza" userId="S::lscorza3@ed.ac.uk::111f9cb8-3b00-47fc-bb12-3e5209207956" providerId="AD" clId="Web-{A2C16FDD-BDD9-288A-FBC4-A0A3F17B8442}" dt="2023-10-17T15:43:40.679" v="12" actId="1076"/>
          <ac:spMkLst>
            <pc:docMk/>
            <pc:sldMk cId="2702362814" sldId="345"/>
            <ac:spMk id="7" creationId="{F4B0FDD5-5348-354F-A378-7241F2AF057B}"/>
          </ac:spMkLst>
        </pc:spChg>
      </pc:sldChg>
      <pc:sldChg chg="modSp add">
        <pc:chgData name="Livia Scorza" userId="S::lscorza3@ed.ac.uk::111f9cb8-3b00-47fc-bb12-3e5209207956" providerId="AD" clId="Web-{A2C16FDD-BDD9-288A-FBC4-A0A3F17B8442}" dt="2023-10-17T15:27:50.299" v="7" actId="20577"/>
        <pc:sldMkLst>
          <pc:docMk/>
          <pc:sldMk cId="1340380561" sldId="377"/>
        </pc:sldMkLst>
        <pc:spChg chg="mod">
          <ac:chgData name="Livia Scorza" userId="S::lscorza3@ed.ac.uk::111f9cb8-3b00-47fc-bb12-3e5209207956" providerId="AD" clId="Web-{A2C16FDD-BDD9-288A-FBC4-A0A3F17B8442}" dt="2023-10-17T15:27:50.299" v="7" actId="20577"/>
          <ac:spMkLst>
            <pc:docMk/>
            <pc:sldMk cId="1340380561" sldId="377"/>
            <ac:spMk id="4" creationId="{00000000-0000-0000-0000-000000000000}"/>
          </ac:spMkLst>
        </pc:spChg>
      </pc:sldChg>
      <pc:sldMasterChg chg="addSldLayout">
        <pc:chgData name="Livia Scorza" userId="S::lscorza3@ed.ac.uk::111f9cb8-3b00-47fc-bb12-3e5209207956" providerId="AD" clId="Web-{A2C16FDD-BDD9-288A-FBC4-A0A3F17B8442}" dt="2023-10-17T15:27:04.313" v="0"/>
        <pc:sldMasterMkLst>
          <pc:docMk/>
          <pc:sldMasterMk cId="2460954070" sldId="2147483660"/>
        </pc:sldMasterMkLst>
        <pc:sldLayoutChg chg="add">
          <pc:chgData name="Livia Scorza" userId="S::lscorza3@ed.ac.uk::111f9cb8-3b00-47fc-bb12-3e5209207956" providerId="AD" clId="Web-{A2C16FDD-BDD9-288A-FBC4-A0A3F17B8442}" dt="2023-10-17T15:27:04.313" v="0"/>
          <pc:sldLayoutMkLst>
            <pc:docMk/>
            <pc:sldMasterMk cId="2460954070" sldId="2147483660"/>
            <pc:sldLayoutMk cId="3667451365" sldId="2147483699"/>
          </pc:sldLayoutMkLst>
        </pc:sldLayoutChg>
      </pc:sldMasterChg>
    </pc:docChg>
  </pc:docChgLst>
  <pc:docChgLst>
    <pc:chgData name="Livia Scorza" userId="S::lscorza3@ed.ac.uk::111f9cb8-3b00-47fc-bb12-3e5209207956" providerId="AD" clId="Web-{DD8BF5C3-3FD9-C298-337A-193C16EBF311}"/>
    <pc:docChg chg="addSld modSld">
      <pc:chgData name="Livia Scorza" userId="S::lscorza3@ed.ac.uk::111f9cb8-3b00-47fc-bb12-3e5209207956" providerId="AD" clId="Web-{DD8BF5C3-3FD9-C298-337A-193C16EBF311}" dt="2022-10-18T15:38:49.118" v="41"/>
      <pc:docMkLst>
        <pc:docMk/>
      </pc:docMkLst>
      <pc:sldChg chg="modSp">
        <pc:chgData name="Livia Scorza" userId="S::lscorza3@ed.ac.uk::111f9cb8-3b00-47fc-bb12-3e5209207956" providerId="AD" clId="Web-{DD8BF5C3-3FD9-C298-337A-193C16EBF311}" dt="2022-10-18T15:23:29.423" v="18" actId="20577"/>
        <pc:sldMkLst>
          <pc:docMk/>
          <pc:sldMk cId="2158454517" sldId="296"/>
        </pc:sldMkLst>
        <pc:spChg chg="mod">
          <ac:chgData name="Livia Scorza" userId="S::lscorza3@ed.ac.uk::111f9cb8-3b00-47fc-bb12-3e5209207956" providerId="AD" clId="Web-{DD8BF5C3-3FD9-C298-337A-193C16EBF311}" dt="2022-10-18T15:23:29.423" v="18" actId="20577"/>
          <ac:spMkLst>
            <pc:docMk/>
            <pc:sldMk cId="2158454517" sldId="296"/>
            <ac:spMk id="5" creationId="{3A1CABE2-8F07-4DC3-93C1-F22156911D3E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33:08.500" v="32" actId="20577"/>
        <pc:sldMkLst>
          <pc:docMk/>
          <pc:sldMk cId="3028592230" sldId="328"/>
        </pc:sldMkLst>
        <pc:spChg chg="mod">
          <ac:chgData name="Livia Scorza" userId="S::lscorza3@ed.ac.uk::111f9cb8-3b00-47fc-bb12-3e5209207956" providerId="AD" clId="Web-{DD8BF5C3-3FD9-C298-337A-193C16EBF311}" dt="2022-10-18T15:33:08.500" v="32" actId="20577"/>
          <ac:spMkLst>
            <pc:docMk/>
            <pc:sldMk cId="3028592230" sldId="328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25:22.723" v="2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DD8BF5C3-3FD9-C298-337A-193C16EBF311}" dt="2022-10-18T15:25:22.723" v="2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Sp delSp modSp new">
        <pc:chgData name="Livia Scorza" userId="S::lscorza3@ed.ac.uk::111f9cb8-3b00-47fc-bb12-3e5209207956" providerId="AD" clId="Web-{DD8BF5C3-3FD9-C298-337A-193C16EBF311}" dt="2022-10-18T15:38:49.118" v="41"/>
        <pc:sldMkLst>
          <pc:docMk/>
          <pc:sldMk cId="2202519683" sldId="343"/>
        </pc:sldMkLst>
        <pc:spChg chg="del">
          <ac:chgData name="Livia Scorza" userId="S::lscorza3@ed.ac.uk::111f9cb8-3b00-47fc-bb12-3e5209207956" providerId="AD" clId="Web-{DD8BF5C3-3FD9-C298-337A-193C16EBF311}" dt="2022-10-18T15:38:24.493" v="35"/>
          <ac:spMkLst>
            <pc:docMk/>
            <pc:sldMk cId="2202519683" sldId="343"/>
            <ac:spMk id="2" creationId="{A2DDFC0B-9775-ED54-4B80-44876A2A84E3}"/>
          </ac:spMkLst>
        </pc:spChg>
        <pc:spChg chg="del">
          <ac:chgData name="Livia Scorza" userId="S::lscorza3@ed.ac.uk::111f9cb8-3b00-47fc-bb12-3e5209207956" providerId="AD" clId="Web-{DD8BF5C3-3FD9-C298-337A-193C16EBF311}" dt="2022-10-18T15:38:24.493" v="34"/>
          <ac:spMkLst>
            <pc:docMk/>
            <pc:sldMk cId="2202519683" sldId="343"/>
            <ac:spMk id="3" creationId="{ED4DA81F-FBD5-274C-6411-15A218ECF55F}"/>
          </ac:spMkLst>
        </pc:spChg>
        <pc:spChg chg="add mod">
          <ac:chgData name="Livia Scorza" userId="S::lscorza3@ed.ac.uk::111f9cb8-3b00-47fc-bb12-3e5209207956" providerId="AD" clId="Web-{DD8BF5C3-3FD9-C298-337A-193C16EBF311}" dt="2022-10-18T15:38:33.305" v="37" actId="14100"/>
          <ac:spMkLst>
            <pc:docMk/>
            <pc:sldMk cId="2202519683" sldId="343"/>
            <ac:spMk id="4" creationId="{B71208D8-84AF-748A-C05C-AF6773446DFE}"/>
          </ac:spMkLst>
        </pc:spChg>
        <pc:spChg chg="add mod">
          <ac:chgData name="Livia Scorza" userId="S::lscorza3@ed.ac.uk::111f9cb8-3b00-47fc-bb12-3e5209207956" providerId="AD" clId="Web-{DD8BF5C3-3FD9-C298-337A-193C16EBF311}" dt="2022-10-18T15:38:49.118" v="41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111f9cb8-3b00-47fc-bb12-3e5209207956" providerId="ADAL" clId="{0AEBEAEA-AC0D-407E-919B-CE3CFCBE8135}"/>
    <pc:docChg chg="modSld">
      <pc:chgData name="Livia Scorza" userId="111f9cb8-3b00-47fc-bb12-3e5209207956" providerId="ADAL" clId="{0AEBEAEA-AC0D-407E-919B-CE3CFCBE8135}" dt="2022-10-23T13:21:51.582" v="7" actId="20577"/>
      <pc:docMkLst>
        <pc:docMk/>
      </pc:docMkLst>
      <pc:sldChg chg="modSp mod">
        <pc:chgData name="Livia Scorza" userId="111f9cb8-3b00-47fc-bb12-3e5209207956" providerId="ADAL" clId="{0AEBEAEA-AC0D-407E-919B-CE3CFCBE8135}" dt="2022-10-23T12:03:12.032" v="0" actId="20577"/>
        <pc:sldMkLst>
          <pc:docMk/>
          <pc:sldMk cId="2702362814" sldId="345"/>
        </pc:sldMkLst>
        <pc:spChg chg="mod">
          <ac:chgData name="Livia Scorza" userId="111f9cb8-3b00-47fc-bb12-3e5209207956" providerId="ADAL" clId="{0AEBEAEA-AC0D-407E-919B-CE3CFCBE8135}" dt="2022-10-23T12:03:12.032" v="0" actId="20577"/>
          <ac:spMkLst>
            <pc:docMk/>
            <pc:sldMk cId="2702362814" sldId="345"/>
            <ac:spMk id="6" creationId="{3A7A1F5C-9C70-4DE3-BA39-7835B2935EB3}"/>
          </ac:spMkLst>
        </pc:spChg>
      </pc:sldChg>
      <pc:sldChg chg="modSp mod">
        <pc:chgData name="Livia Scorza" userId="111f9cb8-3b00-47fc-bb12-3e5209207956" providerId="ADAL" clId="{0AEBEAEA-AC0D-407E-919B-CE3CFCBE8135}" dt="2022-10-23T12:10:54.076" v="1" actId="948"/>
        <pc:sldMkLst>
          <pc:docMk/>
          <pc:sldMk cId="4264958518" sldId="346"/>
        </pc:sldMkLst>
        <pc:spChg chg="mod">
          <ac:chgData name="Livia Scorza" userId="111f9cb8-3b00-47fc-bb12-3e5209207956" providerId="ADAL" clId="{0AEBEAEA-AC0D-407E-919B-CE3CFCBE8135}" dt="2022-10-23T12:10:54.076" v="1" actId="948"/>
          <ac:spMkLst>
            <pc:docMk/>
            <pc:sldMk cId="4264958518" sldId="346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03.787" v="2" actId="948"/>
        <pc:sldMkLst>
          <pc:docMk/>
          <pc:sldMk cId="3133056580" sldId="347"/>
        </pc:sldMkLst>
        <pc:spChg chg="mod">
          <ac:chgData name="Livia Scorza" userId="111f9cb8-3b00-47fc-bb12-3e5209207956" providerId="ADAL" clId="{0AEBEAEA-AC0D-407E-919B-CE3CFCBE8135}" dt="2022-10-23T12:18:03.787" v="2" actId="948"/>
          <ac:spMkLst>
            <pc:docMk/>
            <pc:sldMk cId="3133056580" sldId="347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2:18:30.913" v="5" actId="6549"/>
        <pc:sldMkLst>
          <pc:docMk/>
          <pc:sldMk cId="2912787835" sldId="348"/>
        </pc:sldMkLst>
        <pc:spChg chg="mod">
          <ac:chgData name="Livia Scorza" userId="111f9cb8-3b00-47fc-bb12-3e5209207956" providerId="ADAL" clId="{0AEBEAEA-AC0D-407E-919B-CE3CFCBE8135}" dt="2022-10-23T12:18:30.913" v="5" actId="6549"/>
          <ac:spMkLst>
            <pc:docMk/>
            <pc:sldMk cId="2912787835" sldId="348"/>
            <ac:spMk id="3" creationId="{00000000-0000-0000-0000-000000000000}"/>
          </ac:spMkLst>
        </pc:spChg>
      </pc:sldChg>
      <pc:sldChg chg="modSp mod">
        <pc:chgData name="Livia Scorza" userId="111f9cb8-3b00-47fc-bb12-3e5209207956" providerId="ADAL" clId="{0AEBEAEA-AC0D-407E-919B-CE3CFCBE8135}" dt="2022-10-23T13:21:51.582" v="7" actId="20577"/>
        <pc:sldMkLst>
          <pc:docMk/>
          <pc:sldMk cId="3111870220" sldId="369"/>
        </pc:sldMkLst>
        <pc:spChg chg="mod">
          <ac:chgData name="Livia Scorza" userId="111f9cb8-3b00-47fc-bb12-3e5209207956" providerId="ADAL" clId="{0AEBEAEA-AC0D-407E-919B-CE3CFCBE8135}" dt="2022-10-23T13:21:51.582" v="7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DF9AAA06-2A5E-4F1A-C625-5369FD747373}"/>
    <pc:docChg chg="modSld">
      <pc:chgData name="Livia Scorza" userId="S::lscorza3@ed.ac.uk::111f9cb8-3b00-47fc-bb12-3e5209207956" providerId="AD" clId="Web-{DF9AAA06-2A5E-4F1A-C625-5369FD747373}" dt="2022-10-19T12:46:08.276" v="2" actId="20577"/>
      <pc:docMkLst>
        <pc:docMk/>
      </pc:docMkLst>
      <pc:sldChg chg="modSp">
        <pc:chgData name="Livia Scorza" userId="S::lscorza3@ed.ac.uk::111f9cb8-3b00-47fc-bb12-3e5209207956" providerId="AD" clId="Web-{DF9AAA06-2A5E-4F1A-C625-5369FD747373}" dt="2022-10-19T12:46:08.276" v="2" actId="20577"/>
        <pc:sldMkLst>
          <pc:docMk/>
          <pc:sldMk cId="1947400803" sldId="299"/>
        </pc:sldMkLst>
        <pc:spChg chg="mod">
          <ac:chgData name="Livia Scorza" userId="S::lscorza3@ed.ac.uk::111f9cb8-3b00-47fc-bb12-3e5209207956" providerId="AD" clId="Web-{DF9AAA06-2A5E-4F1A-C625-5369FD747373}" dt="2022-10-19T12:46:08.276" v="2" actId="20577"/>
          <ac:spMkLst>
            <pc:docMk/>
            <pc:sldMk cId="1947400803" sldId="299"/>
            <ac:spMk id="2" creationId="{55FAD919-8120-014B-B3D7-458613EBECC4}"/>
          </ac:spMkLst>
        </pc:spChg>
      </pc:sldChg>
    </pc:docChg>
  </pc:docChgLst>
  <pc:docChgLst>
    <pc:chgData name="Livia Scorza" userId="S::lscorza3@ed.ac.uk::111f9cb8-3b00-47fc-bb12-3e5209207956" providerId="AD" clId="Web-{5A923362-31EF-6043-9816-75385858E160}"/>
    <pc:docChg chg="modSld">
      <pc:chgData name="Livia Scorza" userId="S::lscorza3@ed.ac.uk::111f9cb8-3b00-47fc-bb12-3e5209207956" providerId="AD" clId="Web-{5A923362-31EF-6043-9816-75385858E160}" dt="2022-10-23T11:58:43.124" v="10" actId="20577"/>
      <pc:docMkLst>
        <pc:docMk/>
      </pc:docMkLst>
      <pc:sldChg chg="modSp">
        <pc:chgData name="Livia Scorza" userId="S::lscorza3@ed.ac.uk::111f9cb8-3b00-47fc-bb12-3e5209207956" providerId="AD" clId="Web-{5A923362-31EF-6043-9816-75385858E160}" dt="2022-10-23T11:58:43.124" v="10" actId="20577"/>
        <pc:sldMkLst>
          <pc:docMk/>
          <pc:sldMk cId="3481721829" sldId="303"/>
        </pc:sldMkLst>
        <pc:spChg chg="mod">
          <ac:chgData name="Livia Scorza" userId="S::lscorza3@ed.ac.uk::111f9cb8-3b00-47fc-bb12-3e5209207956" providerId="AD" clId="Web-{5A923362-31EF-6043-9816-75385858E160}" dt="2022-10-23T11:58:43.124" v="10" actId="20577"/>
          <ac:spMkLst>
            <pc:docMk/>
            <pc:sldMk cId="3481721829" sldId="303"/>
            <ac:spMk id="2" creationId="{00000000-0000-0000-0000-000000000000}"/>
          </ac:spMkLst>
        </pc:spChg>
      </pc:sldChg>
    </pc:docChg>
  </pc:docChgLst>
  <pc:docChgLst>
    <pc:chgData name="Tomasz Zielinski" userId="S::tzielins@ed.ac.uk::d5c7bb8c-2ef3-45c1-b942-424604992d56" providerId="AD" clId="Web-{280702D7-8935-4AE5-720C-E2E1230690FF}"/>
    <pc:docChg chg="addSld delSld">
      <pc:chgData name="Tomasz Zielinski" userId="S::tzielins@ed.ac.uk::d5c7bb8c-2ef3-45c1-b942-424604992d56" providerId="AD" clId="Web-{280702D7-8935-4AE5-720C-E2E1230690FF}" dt="2023-10-17T12:46:14.195" v="4"/>
      <pc:docMkLst>
        <pc:docMk/>
      </pc:docMkLst>
      <pc:sldChg chg="del">
        <pc:chgData name="Tomasz Zielinski" userId="S::tzielins@ed.ac.uk::d5c7bb8c-2ef3-45c1-b942-424604992d56" providerId="AD" clId="Web-{280702D7-8935-4AE5-720C-E2E1230690FF}" dt="2023-10-17T12:45:49.757" v="2"/>
        <pc:sldMkLst>
          <pc:docMk/>
          <pc:sldMk cId="750492930" sldId="332"/>
        </pc:sldMkLst>
      </pc:sldChg>
      <pc:sldChg chg="del">
        <pc:chgData name="Tomasz Zielinski" userId="S::tzielins@ed.ac.uk::d5c7bb8c-2ef3-45c1-b942-424604992d56" providerId="AD" clId="Web-{280702D7-8935-4AE5-720C-E2E1230690FF}" dt="2023-10-17T12:46:02.273" v="3"/>
        <pc:sldMkLst>
          <pc:docMk/>
          <pc:sldMk cId="2202519683" sldId="343"/>
        </pc:sldMkLst>
      </pc:sldChg>
      <pc:sldChg chg="del">
        <pc:chgData name="Tomasz Zielinski" userId="S::tzielins@ed.ac.uk::d5c7bb8c-2ef3-45c1-b942-424604992d56" providerId="AD" clId="Web-{280702D7-8935-4AE5-720C-E2E1230690FF}" dt="2023-10-17T12:44:57.318" v="0"/>
        <pc:sldMkLst>
          <pc:docMk/>
          <pc:sldMk cId="3111870220" sldId="369"/>
        </pc:sldMkLst>
      </pc:sldChg>
      <pc:sldChg chg="add">
        <pc:chgData name="Tomasz Zielinski" userId="S::tzielins@ed.ac.uk::d5c7bb8c-2ef3-45c1-b942-424604992d56" providerId="AD" clId="Web-{280702D7-8935-4AE5-720C-E2E1230690FF}" dt="2023-10-17T12:45:09.537" v="1"/>
        <pc:sldMkLst>
          <pc:docMk/>
          <pc:sldMk cId="615734434" sldId="373"/>
        </pc:sldMkLst>
      </pc:sldChg>
      <pc:sldChg chg="add">
        <pc:chgData name="Tomasz Zielinski" userId="S::tzielins@ed.ac.uk::d5c7bb8c-2ef3-45c1-b942-424604992d56" providerId="AD" clId="Web-{280702D7-8935-4AE5-720C-E2E1230690FF}" dt="2023-10-17T12:46:14.195" v="4"/>
        <pc:sldMkLst>
          <pc:docMk/>
          <pc:sldMk cId="3890221431" sldId="374"/>
        </pc:sldMkLst>
      </pc:sldChg>
    </pc:docChg>
  </pc:docChgLst>
  <pc:docChgLst>
    <pc:chgData name="Livia Scorza" userId="S::lscorza3@ed.ac.uk::111f9cb8-3b00-47fc-bb12-3e5209207956" providerId="AD" clId="Web-{1AFB2E5A-9079-876F-17A5-75841BE3387A}"/>
    <pc:docChg chg="modSld">
      <pc:chgData name="Livia Scorza" userId="S::lscorza3@ed.ac.uk::111f9cb8-3b00-47fc-bb12-3e5209207956" providerId="AD" clId="Web-{1AFB2E5A-9079-876F-17A5-75841BE3387A}" dt="2022-10-17T22:35:28.167" v="8"/>
      <pc:docMkLst>
        <pc:docMk/>
      </pc:docMkLst>
      <pc:sldChg chg="addSp delSp modSp">
        <pc:chgData name="Livia Scorza" userId="S::lscorza3@ed.ac.uk::111f9cb8-3b00-47fc-bb12-3e5209207956" providerId="AD" clId="Web-{1AFB2E5A-9079-876F-17A5-75841BE3387A}" dt="2022-10-17T22:35:28.167" v="8"/>
        <pc:sldMkLst>
          <pc:docMk/>
          <pc:sldMk cId="3481721829" sldId="303"/>
        </pc:sldMkLst>
        <pc:spChg chg="del">
          <ac:chgData name="Livia Scorza" userId="S::lscorza3@ed.ac.uk::111f9cb8-3b00-47fc-bb12-3e5209207956" providerId="AD" clId="Web-{1AFB2E5A-9079-876F-17A5-75841BE3387A}" dt="2022-10-17T22:35:13.011" v="2"/>
          <ac:spMkLst>
            <pc:docMk/>
            <pc:sldMk cId="3481721829" sldId="303"/>
            <ac:spMk id="3" creationId="{00000000-0000-0000-0000-000000000000}"/>
          </ac:spMkLst>
        </pc:spChg>
        <pc:spChg chg="add del">
          <ac:chgData name="Livia Scorza" userId="S::lscorza3@ed.ac.uk::111f9cb8-3b00-47fc-bb12-3e5209207956" providerId="AD" clId="Web-{1AFB2E5A-9079-876F-17A5-75841BE3387A}" dt="2022-10-17T22:35:07.745" v="1"/>
          <ac:spMkLst>
            <pc:docMk/>
            <pc:sldMk cId="3481721829" sldId="303"/>
            <ac:spMk id="7" creationId="{FD190571-440F-AED7-B9C7-91E8CD5AF688}"/>
          </ac:spMkLst>
        </pc:spChg>
        <pc:spChg chg="add del mod">
          <ac:chgData name="Livia Scorza" userId="S::lscorza3@ed.ac.uk::111f9cb8-3b00-47fc-bb12-3e5209207956" providerId="AD" clId="Web-{1AFB2E5A-9079-876F-17A5-75841BE3387A}" dt="2022-10-17T22:35:28.167" v="8"/>
          <ac:spMkLst>
            <pc:docMk/>
            <pc:sldMk cId="3481721829" sldId="303"/>
            <ac:spMk id="8" creationId="{DC20A443-FA69-D20C-C034-5D3E4A6A1B72}"/>
          </ac:spMkLst>
        </pc:sp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4" creationId="{BFDFEAE3-C764-17A6-BF5B-396A706AF9EE}"/>
          </ac:picMkLst>
        </pc:picChg>
        <pc:picChg chg="add mod">
          <ac:chgData name="Livia Scorza" userId="S::lscorza3@ed.ac.uk::111f9cb8-3b00-47fc-bb12-3e5209207956" providerId="AD" clId="Web-{1AFB2E5A-9079-876F-17A5-75841BE3387A}" dt="2022-10-17T22:35:16.464" v="3" actId="1076"/>
          <ac:picMkLst>
            <pc:docMk/>
            <pc:sldMk cId="3481721829" sldId="303"/>
            <ac:picMk id="5" creationId="{2F904A11-F2BF-16DA-1144-B2A725814222}"/>
          </ac:picMkLst>
        </pc:pic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6" creationId="{E8B5B122-888B-C139-5BFA-C449E65DFFAF}"/>
          </ac:picMkLst>
        </pc:picChg>
      </pc:sldChg>
    </pc:docChg>
  </pc:docChgLst>
  <pc:docChgLst>
    <pc:chgData name="Pauline Ward" userId="S::pward2@ed.ac.uk::6a42e7c2-282a-47e3-bb7b-9badb33ef4ee" providerId="AD" clId="Web-{94B03822-351F-915D-5CBF-BEF8A67BF569}"/>
    <pc:docChg chg="modSld">
      <pc:chgData name="Pauline Ward" userId="S::pward2@ed.ac.uk::6a42e7c2-282a-47e3-bb7b-9badb33ef4ee" providerId="AD" clId="Web-{94B03822-351F-915D-5CBF-BEF8A67BF569}" dt="2022-10-19T13:40:24.200" v="226" actId="20577"/>
      <pc:docMkLst>
        <pc:docMk/>
      </pc:docMkLst>
      <pc:sldChg chg="modSp">
        <pc:chgData name="Pauline Ward" userId="S::pward2@ed.ac.uk::6a42e7c2-282a-47e3-bb7b-9badb33ef4ee" providerId="AD" clId="Web-{94B03822-351F-915D-5CBF-BEF8A67BF569}" dt="2022-10-19T12:35:48.590" v="1" actId="20577"/>
        <pc:sldMkLst>
          <pc:docMk/>
          <pc:sldMk cId="1414178667" sldId="281"/>
        </pc:sldMkLst>
        <pc:spChg chg="mod">
          <ac:chgData name="Pauline Ward" userId="S::pward2@ed.ac.uk::6a42e7c2-282a-47e3-bb7b-9badb33ef4ee" providerId="AD" clId="Web-{94B03822-351F-915D-5CBF-BEF8A67BF569}" dt="2022-10-19T12:35:48.590" v="1" actId="20577"/>
          <ac:spMkLst>
            <pc:docMk/>
            <pc:sldMk cId="1414178667" sldId="281"/>
            <ac:spMk id="9" creationId="{04AEE4B5-946D-4302-AC98-9937AF758DFD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26:02.208" v="204"/>
        <pc:sldMkLst>
          <pc:docMk/>
          <pc:sldMk cId="1630847160" sldId="309"/>
        </pc:sldMkLst>
        <pc:spChg chg="del">
          <ac:chgData name="Pauline Ward" userId="S::pward2@ed.ac.uk::6a42e7c2-282a-47e3-bb7b-9badb33ef4ee" providerId="AD" clId="Web-{94B03822-351F-915D-5CBF-BEF8A67BF569}" dt="2022-10-19T13:26:00.896" v="203"/>
          <ac:spMkLst>
            <pc:docMk/>
            <pc:sldMk cId="1630847160" sldId="309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26:02.208" v="204"/>
          <ac:spMkLst>
            <pc:docMk/>
            <pc:sldMk cId="1630847160" sldId="309"/>
            <ac:spMk id="8" creationId="{490697C4-1D52-44B3-9145-1E4126021820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36:00.798" v="206"/>
        <pc:sldMkLst>
          <pc:docMk/>
          <pc:sldMk cId="773127930" sldId="310"/>
        </pc:sldMkLst>
        <pc:spChg chg="del">
          <ac:chgData name="Pauline Ward" userId="S::pward2@ed.ac.uk::6a42e7c2-282a-47e3-bb7b-9badb33ef4ee" providerId="AD" clId="Web-{94B03822-351F-915D-5CBF-BEF8A67BF569}" dt="2022-10-19T13:35:57.860" v="205"/>
          <ac:spMkLst>
            <pc:docMk/>
            <pc:sldMk cId="773127930" sldId="310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36:00.798" v="206"/>
          <ac:spMkLst>
            <pc:docMk/>
            <pc:sldMk cId="773127930" sldId="310"/>
            <ac:spMk id="8" creationId="{490697C4-1D52-44B3-9145-1E4126021820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9:02.458" v="9" actId="20577"/>
        <pc:sldMkLst>
          <pc:docMk/>
          <pc:sldMk cId="2741260942" sldId="313"/>
        </pc:sldMkLst>
        <pc:spChg chg="mod">
          <ac:chgData name="Pauline Ward" userId="S::pward2@ed.ac.uk::6a42e7c2-282a-47e3-bb7b-9badb33ef4ee" providerId="AD" clId="Web-{94B03822-351F-915D-5CBF-BEF8A67BF569}" dt="2022-10-19T12:39:02.458" v="9" actId="20577"/>
          <ac:spMkLst>
            <pc:docMk/>
            <pc:sldMk cId="2741260942" sldId="313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24.200" v="226" actId="20577"/>
        <pc:sldMkLst>
          <pc:docMk/>
          <pc:sldMk cId="1152296296" sldId="314"/>
        </pc:sldMkLst>
        <pc:spChg chg="mod">
          <ac:chgData name="Pauline Ward" userId="S::pward2@ed.ac.uk::6a42e7c2-282a-47e3-bb7b-9badb33ef4ee" providerId="AD" clId="Web-{94B03822-351F-915D-5CBF-BEF8A67BF569}" dt="2022-10-19T13:40:24.200" v="226" actId="20577"/>
          <ac:spMkLst>
            <pc:docMk/>
            <pc:sldMk cId="1152296296" sldId="314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7:39.782" v="3" actId="20577"/>
        <pc:sldMkLst>
          <pc:docMk/>
          <pc:sldMk cId="666971852" sldId="316"/>
        </pc:sldMkLst>
        <pc:spChg chg="mod">
          <ac:chgData name="Pauline Ward" userId="S::pward2@ed.ac.uk::6a42e7c2-282a-47e3-bb7b-9badb33ef4ee" providerId="AD" clId="Web-{94B03822-351F-915D-5CBF-BEF8A67BF569}" dt="2022-10-19T12:37:39.782" v="3" actId="20577"/>
          <ac:spMkLst>
            <pc:docMk/>
            <pc:sldMk cId="666971852" sldId="316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07.715" v="215" actId="20577"/>
        <pc:sldMkLst>
          <pc:docMk/>
          <pc:sldMk cId="750492930" sldId="332"/>
        </pc:sldMkLst>
        <pc:spChg chg="mod">
          <ac:chgData name="Pauline Ward" userId="S::pward2@ed.ac.uk::6a42e7c2-282a-47e3-bb7b-9badb33ef4ee" providerId="AD" clId="Web-{94B03822-351F-915D-5CBF-BEF8A67BF569}" dt="2022-10-19T13:40:07.715" v="215" actId="20577"/>
          <ac:spMkLst>
            <pc:docMk/>
            <pc:sldMk cId="750492930" sldId="332"/>
            <ac:spMk id="2" creationId="{5DAE32E1-884B-4F45-AB3D-8734D6B645D0}"/>
          </ac:spMkLst>
        </pc:spChg>
      </pc:sldChg>
      <pc:sldChg chg="addSp modSp">
        <pc:chgData name="Pauline Ward" userId="S::pward2@ed.ac.uk::6a42e7c2-282a-47e3-bb7b-9badb33ef4ee" providerId="AD" clId="Web-{94B03822-351F-915D-5CBF-BEF8A67BF569}" dt="2022-10-19T13:12:42.876" v="113" actId="14100"/>
        <pc:sldMkLst>
          <pc:docMk/>
          <pc:sldMk cId="2337701688" sldId="342"/>
        </pc:sldMkLst>
        <pc:spChg chg="add mod">
          <ac:chgData name="Pauline Ward" userId="S::pward2@ed.ac.uk::6a42e7c2-282a-47e3-bb7b-9badb33ef4ee" providerId="AD" clId="Web-{94B03822-351F-915D-5CBF-BEF8A67BF569}" dt="2022-10-19T13:07:39.237" v="110" actId="1076"/>
          <ac:spMkLst>
            <pc:docMk/>
            <pc:sldMk cId="2337701688" sldId="342"/>
            <ac:spMk id="2" creationId="{83219ACD-AC74-E553-6AB2-D63F419C9395}"/>
          </ac:spMkLst>
        </pc:spChg>
        <pc:picChg chg="add mod">
          <ac:chgData name="Pauline Ward" userId="S::pward2@ed.ac.uk::6a42e7c2-282a-47e3-bb7b-9badb33ef4ee" providerId="AD" clId="Web-{94B03822-351F-915D-5CBF-BEF8A67BF569}" dt="2022-10-19T13:12:42.876" v="113" actId="14100"/>
          <ac:picMkLst>
            <pc:docMk/>
            <pc:sldMk cId="2337701688" sldId="342"/>
            <ac:picMk id="3" creationId="{E3080385-21CF-08BC-98A8-F9676EB34C1F}"/>
          </ac:picMkLst>
        </pc:picChg>
      </pc:sldChg>
      <pc:sldChg chg="addSp delSp modSp">
        <pc:chgData name="Pauline Ward" userId="S::pward2@ed.ac.uk::6a42e7c2-282a-47e3-bb7b-9badb33ef4ee" providerId="AD" clId="Web-{94B03822-351F-915D-5CBF-BEF8A67BF569}" dt="2022-10-19T13:18:14.406" v="202" actId="20577"/>
        <pc:sldMkLst>
          <pc:docMk/>
          <pc:sldMk cId="2202519683" sldId="343"/>
        </pc:sldMkLst>
        <pc:spChg chg="add mod">
          <ac:chgData name="Pauline Ward" userId="S::pward2@ed.ac.uk::6a42e7c2-282a-47e3-bb7b-9badb33ef4ee" providerId="AD" clId="Web-{94B03822-351F-915D-5CBF-BEF8A67BF569}" dt="2022-10-19T13:18:14.406" v="202" actId="20577"/>
          <ac:spMkLst>
            <pc:docMk/>
            <pc:sldMk cId="2202519683" sldId="343"/>
            <ac:spMk id="2" creationId="{5974C0FD-A938-0AC8-4A6C-E4B49314097C}"/>
          </ac:spMkLst>
        </pc:spChg>
        <pc:spChg chg="del">
          <ac:chgData name="Pauline Ward" userId="S::pward2@ed.ac.uk::6a42e7c2-282a-47e3-bb7b-9badb33ef4ee" providerId="AD" clId="Web-{94B03822-351F-915D-5CBF-BEF8A67BF569}" dt="2022-10-19T13:16:25.386" v="122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S::lscorza3@ed.ac.uk::111f9cb8-3b00-47fc-bb12-3e5209207956" providerId="AD" clId="Web-{38C4ECBB-772E-95E6-3124-90C4D5D8E6D3}"/>
    <pc:docChg chg="modSld">
      <pc:chgData name="Livia Scorza" userId="S::lscorza3@ed.ac.uk::111f9cb8-3b00-47fc-bb12-3e5209207956" providerId="AD" clId="Web-{38C4ECBB-772E-95E6-3124-90C4D5D8E6D3}" dt="2022-10-23T11:40:04.780" v="11" actId="20577"/>
      <pc:docMkLst>
        <pc:docMk/>
      </pc:docMkLst>
      <pc:sldChg chg="modSp">
        <pc:chgData name="Livia Scorza" userId="S::lscorza3@ed.ac.uk::111f9cb8-3b00-47fc-bb12-3e5209207956" providerId="AD" clId="Web-{38C4ECBB-772E-95E6-3124-90C4D5D8E6D3}" dt="2022-10-23T11:39:36.887" v="6" actId="20577"/>
        <pc:sldMkLst>
          <pc:docMk/>
          <pc:sldMk cId="1263610918" sldId="359"/>
        </pc:sldMkLst>
        <pc:spChg chg="mod">
          <ac:chgData name="Livia Scorza" userId="S::lscorza3@ed.ac.uk::111f9cb8-3b00-47fc-bb12-3e5209207956" providerId="AD" clId="Web-{38C4ECBB-772E-95E6-3124-90C4D5D8E6D3}" dt="2022-10-23T11:39:36.887" v="6" actId="20577"/>
          <ac:spMkLst>
            <pc:docMk/>
            <pc:sldMk cId="1263610918" sldId="359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40:04.780" v="11" actId="20577"/>
        <pc:sldMkLst>
          <pc:docMk/>
          <pc:sldMk cId="2338865170" sldId="360"/>
        </pc:sldMkLst>
        <pc:spChg chg="mod">
          <ac:chgData name="Livia Scorza" userId="S::lscorza3@ed.ac.uk::111f9cb8-3b00-47fc-bb12-3e5209207956" providerId="AD" clId="Web-{38C4ECBB-772E-95E6-3124-90C4D5D8E6D3}" dt="2022-10-23T11:40:04.780" v="11" actId="20577"/>
          <ac:spMkLst>
            <pc:docMk/>
            <pc:sldMk cId="2338865170" sldId="360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38C4ECBB-772E-95E6-3124-90C4D5D8E6D3}" dt="2022-10-23T11:37:29.831" v="4" actId="20577"/>
        <pc:sldMkLst>
          <pc:docMk/>
          <pc:sldMk cId="3111870220" sldId="369"/>
        </pc:sldMkLst>
        <pc:spChg chg="mod">
          <ac:chgData name="Livia Scorza" userId="S::lscorza3@ed.ac.uk::111f9cb8-3b00-47fc-bb12-3e5209207956" providerId="AD" clId="Web-{38C4ECBB-772E-95E6-3124-90C4D5D8E6D3}" dt="2022-10-23T11:37:29.831" v="4" actId="20577"/>
          <ac:spMkLst>
            <pc:docMk/>
            <pc:sldMk cId="3111870220" sldId="369"/>
            <ac:spMk id="3" creationId="{B067C6F7-AA50-4FE9-84EA-78EEE6F521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53B2-8B60-4EE5-8A17-E6215C03C9F5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E2796-9D9B-4DFC-A7D7-C58FC168FE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5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kdataservice.ac.uk/learning-hub/research-data-management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Alternative to learning objectives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255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manage: organise, document, store, back-up.</a:t>
            </a:r>
          </a:p>
          <a:p>
            <a:pPr lvl="0"/>
            <a:r>
              <a:rPr lang="en-GB"/>
              <a:t>How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and preserve: make data available for verification, replication, re-use.</a:t>
            </a:r>
          </a:p>
          <a:p>
            <a:pPr lvl="0"/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loss: HD failure, accidental delete, cat peeing on laptop.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unauthorised access of sensitive/personal data.</a:t>
            </a:r>
          </a:p>
          <a:p>
            <a:endParaRPr lang="en-GB"/>
          </a:p>
          <a:p>
            <a:pPr lvl="0"/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DMPOnline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 Templates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broken down into sections: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creating/collecting: size, format,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and metadata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assurance processes/standards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and back up plans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measures for sensitive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how, where, when share it (on publication)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preserve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lots </a:t>
            </a:r>
            <a:r>
              <a:rPr lang="en-GB"/>
              <a:t>of guidance for each section :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funders / UoE /Data Curation Centre.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3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87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Do you know how and where to keep 3 copies of your data which are always up to date?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Secure data preservation is very difficult to achieve without institutional support and know-how. One option is cloud storage, but not all data may be put in a public cloud.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You should always check your institutional guidelines and what solutions are available in your organisation.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1C124-7373-F149-A166-BB8240B9FE7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62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195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20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93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5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9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University of Edinburgh-hosted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RSpace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benefits from integration with local infrastructure, allowing researchers to log in with their University login (EASE), link to files on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archive data in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DataShare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University has a discounted licence agreement with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RSpace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provide the standard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RSpace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Enterprise edition.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LabArchives</a:t>
            </a:r>
            <a:r>
              <a:rPr lang="en-GB" dirty="0"/>
              <a:t> has a free version 1GB per user</a:t>
            </a:r>
            <a:r>
              <a:rPr lang="en-GB" baseline="0" dirty="0"/>
              <a:t> – with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SnapGene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GraphPad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Prism Integrations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notebooks – very good for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people who frequently use R or python scripts as it has an interface that integrates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notebooks, code, and data. - Free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41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50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224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UK Data Service</a:t>
            </a:r>
            <a:r>
              <a:rPr lang="en-GB" baseline="0"/>
              <a:t> Research Data Management guidance: </a:t>
            </a:r>
            <a:r>
              <a:rPr lang="en-GB" baseline="0">
                <a:hlinkClick r:id="rId3"/>
              </a:rPr>
              <a:t>https://ukdataservice.ac.uk/learning-hub/research-data-management/</a:t>
            </a:r>
            <a:r>
              <a:rPr lang="en-GB" baseline="0"/>
              <a:t>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55287" y="532590"/>
            <a:ext cx="9456731" cy="903414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heading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0429E-7EDB-8148-8E8A-72FEB4B908E4}"/>
              </a:ext>
            </a:extLst>
          </p:cNvPr>
          <p:cNvCxnSpPr>
            <a:cxnSpLocks/>
          </p:cNvCxnSpPr>
          <p:nvPr/>
        </p:nvCxnSpPr>
        <p:spPr>
          <a:xfrm>
            <a:off x="741280" y="6470833"/>
            <a:ext cx="1079095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C03D83-9158-DA4C-ACA1-6F70AAF1C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476600"/>
            <a:ext cx="10702576" cy="4905197"/>
          </a:xfrm>
        </p:spPr>
        <p:txBody>
          <a:bodyPr/>
          <a:lstStyle>
            <a:lvl1pPr>
              <a:lnSpc>
                <a:spcPct val="100000"/>
              </a:lnSpc>
              <a:defRPr sz="2800" baseline="0">
                <a:solidFill>
                  <a:srgbClr val="009999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rgbClr val="009999"/>
              </a:buClr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009999"/>
              </a:buCl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451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55289" y="532591"/>
            <a:ext cx="9279241" cy="913158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41281" y="1475328"/>
            <a:ext cx="7057368" cy="552057"/>
          </a:xfrm>
        </p:spPr>
        <p:txBody>
          <a:bodyPr/>
          <a:lstStyle>
            <a:lvl1pPr>
              <a:defRPr sz="2400" b="1" baseline="0">
                <a:solidFill>
                  <a:srgbClr val="009999"/>
                </a:solidFill>
              </a:defRPr>
            </a:lvl1pPr>
            <a:lvl2pPr>
              <a:defRPr sz="2000" b="1">
                <a:solidFill>
                  <a:srgbClr val="75787B"/>
                </a:solidFill>
              </a:defRPr>
            </a:lvl2pPr>
            <a:lvl3pPr>
              <a:defRPr sz="2000" b="1">
                <a:solidFill>
                  <a:srgbClr val="75787B"/>
                </a:solidFill>
              </a:defRPr>
            </a:lvl3pPr>
            <a:lvl4pPr>
              <a:defRPr sz="2000" b="1">
                <a:solidFill>
                  <a:srgbClr val="75787B"/>
                </a:solidFill>
              </a:defRPr>
            </a:lvl4pPr>
            <a:lvl5pPr>
              <a:defRPr sz="2000" b="1">
                <a:solidFill>
                  <a:srgbClr val="75787B"/>
                </a:solidFill>
              </a:defRPr>
            </a:lvl5pPr>
          </a:lstStyle>
          <a:p>
            <a:pPr lvl="0"/>
            <a:r>
              <a:rPr lang="en-GB"/>
              <a:t>Section subtitle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BE4E8-6EF8-9E4C-BAB5-879F4A19FB34}"/>
              </a:ext>
            </a:extLst>
          </p:cNvPr>
          <p:cNvSpPr txBox="1"/>
          <p:nvPr/>
        </p:nvSpPr>
        <p:spPr>
          <a:xfrm>
            <a:off x="741280" y="6509578"/>
            <a:ext cx="416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www.ed.ac.uk</a:t>
            </a: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/is/research-data-service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047756-9D86-7F42-A783-DAFB6548EB70}"/>
              </a:ext>
            </a:extLst>
          </p:cNvPr>
          <p:cNvCxnSpPr>
            <a:cxnSpLocks/>
          </p:cNvCxnSpPr>
          <p:nvPr/>
        </p:nvCxnSpPr>
        <p:spPr>
          <a:xfrm>
            <a:off x="720000" y="6480000"/>
            <a:ext cx="1070944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954061-EC9A-0D45-883D-9A1A4C185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2" y="532591"/>
            <a:ext cx="1197605" cy="80982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52A226-C15F-4702-A20E-4D56C4D58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9336" y="2398266"/>
            <a:ext cx="4431145" cy="3710853"/>
          </a:xfrm>
        </p:spPr>
        <p:txBody>
          <a:bodyPr/>
          <a:lstStyle/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55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55287" y="532590"/>
            <a:ext cx="9456731" cy="903414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heading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F22BA-0F11-7042-BAF3-5D22B347FB64}"/>
              </a:ext>
            </a:extLst>
          </p:cNvPr>
          <p:cNvSpPr txBox="1"/>
          <p:nvPr/>
        </p:nvSpPr>
        <p:spPr>
          <a:xfrm>
            <a:off x="755286" y="6470833"/>
            <a:ext cx="419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www.ed.ac.uk</a:t>
            </a: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/is/research-data-service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0429E-7EDB-8148-8E8A-72FEB4B908E4}"/>
              </a:ext>
            </a:extLst>
          </p:cNvPr>
          <p:cNvCxnSpPr>
            <a:cxnSpLocks/>
          </p:cNvCxnSpPr>
          <p:nvPr/>
        </p:nvCxnSpPr>
        <p:spPr>
          <a:xfrm>
            <a:off x="741280" y="6470833"/>
            <a:ext cx="1079095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A5316F-655C-7B43-9EB1-18CA985C55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05" y="527980"/>
            <a:ext cx="1197605" cy="8098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C03D83-9158-DA4C-ACA1-6F70AAF1C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476600"/>
            <a:ext cx="10702576" cy="4905197"/>
          </a:xfrm>
        </p:spPr>
        <p:txBody>
          <a:bodyPr/>
          <a:lstStyle>
            <a:lvl1pPr>
              <a:lnSpc>
                <a:spcPct val="100000"/>
              </a:lnSpc>
              <a:defRPr sz="2800" baseline="0">
                <a:solidFill>
                  <a:srgbClr val="009999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rgbClr val="009999"/>
              </a:buClr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009999"/>
              </a:buCl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451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48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420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60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70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21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7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2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8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41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86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96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46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9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08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02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12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98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94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59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199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9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6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genbank/" TargetMode="External"/><Relationship Id="rId3" Type="http://schemas.openxmlformats.org/officeDocument/2006/relationships/hyperlink" Target="http://zenodo.org/" TargetMode="External"/><Relationship Id="rId7" Type="http://schemas.openxmlformats.org/officeDocument/2006/relationships/hyperlink" Target="https://www.uniprot.org/" TargetMode="External"/><Relationship Id="rId2" Type="http://schemas.openxmlformats.org/officeDocument/2006/relationships/hyperlink" Target="http://datadrya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share.ed.ac.uk/" TargetMode="External"/><Relationship Id="rId5" Type="http://schemas.openxmlformats.org/officeDocument/2006/relationships/hyperlink" Target="http://thedata.org/" TargetMode="External"/><Relationship Id="rId4" Type="http://schemas.openxmlformats.org/officeDocument/2006/relationships/hyperlink" Target="http://figshare.com/" TargetMode="External"/><Relationship Id="rId9" Type="http://schemas.openxmlformats.org/officeDocument/2006/relationships/hyperlink" Target="https://www.ebi.ac.uk/metabolight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633963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wiki.ed.ac.uk/x/f0SkGw" TargetMode="External"/><Relationship Id="rId4" Type="http://schemas.openxmlformats.org/officeDocument/2006/relationships/hyperlink" Target="https://www.wiki.ed.ac.uk/display/RDMS/Benchling+tutorial+and+resourc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mponline.ed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ed.ac.uk/is/data-training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.ac.uk/information-services/research-support/research-data-service" TargetMode="External"/><Relationship Id="rId2" Type="http://schemas.openxmlformats.org/officeDocument/2006/relationships/hyperlink" Target="https://www.wiki.ed.ac.uk/display/RDM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file:///\\csce.datastore.ed.ac.uk\csce\biology\users\YOUR_LOGIN" TargetMode="External"/><Relationship Id="rId2" Type="http://schemas.openxmlformats.org/officeDocument/2006/relationships/hyperlink" Target="file:///\\csce.datastore.ed.ac.uk\csce\biology\groups\YOUR-GROUP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.ac.uk/information-services/computing/desktop-personal/connect-uni-file-storag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uoe-my.sharepoin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display/RDMS" TargetMode="External"/><Relationship Id="rId2" Type="http://schemas.openxmlformats.org/officeDocument/2006/relationships/hyperlink" Target="https://www.wiki.ed.ac.uk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tocols.io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hare.is.ed.ac.uk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display/RDMS" TargetMode="External"/><Relationship Id="rId2" Type="http://schemas.openxmlformats.org/officeDocument/2006/relationships/hyperlink" Target="https://www.ed.ac.uk/information-services/research-support/research-data-service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dmkit.elixir-europe.org/" TargetMode="External"/><Relationship Id="rId2" Type="http://schemas.openxmlformats.org/officeDocument/2006/relationships/hyperlink" Target="https://faircookbook.elixir-europ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d.ac.uk/information-services/research-support/research-data-service" TargetMode="External"/><Relationship Id="rId4" Type="http://schemas.openxmlformats.org/officeDocument/2006/relationships/hyperlink" Target="https://edcarp.github.io/Ed-DaSH/index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.ed.ac.uk/display/RDMS/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bio_rdm@ed.ac.u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wiki.ed.ac.uk/display/RDMS/Research+Data+Management+SynthSys+%28f1sysrdm%29+Hom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ammPOWERPOINTregular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86667" r="11945" b="1698"/>
          <a:stretch/>
        </p:blipFill>
        <p:spPr bwMode="auto">
          <a:xfrm>
            <a:off x="125774" y="5941963"/>
            <a:ext cx="6985000" cy="7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5674" y="5950077"/>
            <a:ext cx="8397379" cy="472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rgbClr val="0070C0"/>
                </a:solidFill>
              </a:rPr>
              <a:t>bio_rdm@ed.ac.uk</a:t>
            </a:r>
            <a:endParaRPr lang="en-GB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945752" y="4958583"/>
            <a:ext cx="2737561" cy="472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Livia Scorza</a:t>
            </a:r>
          </a:p>
          <a:p>
            <a:pPr algn="r"/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Tomasz </a:t>
            </a:r>
            <a:r>
              <a:rPr lang="en-GB" sz="1800" b="1" i="1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Zieli</a:t>
            </a:r>
            <a:r>
              <a:rPr lang="pl-PL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ń</a:t>
            </a:r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45E86C-1242-49BD-8002-3EC7BF5CD4DF}"/>
              </a:ext>
            </a:extLst>
          </p:cNvPr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693C9-1B36-4A52-A260-B0D9A6DC402B}"/>
                </a:ext>
              </a:extLst>
            </p:cNvPr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0D3C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303E3F-CBF5-432D-8B7C-70A5451F01E5}"/>
                </a:ext>
              </a:extLst>
            </p:cNvPr>
            <p:cNvSpPr/>
            <p:nvPr/>
          </p:nvSpPr>
          <p:spPr>
            <a:xfrm>
              <a:off x="9296400" y="65584"/>
              <a:ext cx="2805952" cy="726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8065EA1-34E6-47C7-91B5-0FD5B85D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400" y="63624"/>
              <a:ext cx="2743200" cy="721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AE6C-C204-42ED-97C2-D7880E608000}"/>
                </a:ext>
              </a:extLst>
            </p:cNvPr>
            <p:cNvSpPr txBox="1"/>
            <p:nvPr/>
          </p:nvSpPr>
          <p:spPr>
            <a:xfrm>
              <a:off x="528357" y="13839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436189-7177-446A-854C-0558F06B24E7}"/>
              </a:ext>
            </a:extLst>
          </p:cNvPr>
          <p:cNvSpPr txBox="1"/>
          <p:nvPr/>
        </p:nvSpPr>
        <p:spPr>
          <a:xfrm>
            <a:off x="2101850" y="1746688"/>
            <a:ext cx="7194550" cy="245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>
                <a:solidFill>
                  <a:srgbClr val="0070C0"/>
                </a:solidFill>
              </a:rPr>
              <a:t>SBS PhD Induction</a:t>
            </a:r>
            <a:br>
              <a:rPr lang="en-US" sz="5400">
                <a:solidFill>
                  <a:srgbClr val="0070C0"/>
                </a:solidFill>
              </a:rPr>
            </a:br>
            <a:r>
              <a:rPr lang="en-US" sz="5400" b="1">
                <a:solidFill>
                  <a:srgbClr val="0070C0"/>
                </a:solidFill>
              </a:rPr>
              <a:t>Dealing with data</a:t>
            </a:r>
            <a:endParaRPr lang="en-GB" sz="5400" b="1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E17D-5A2A-49B6-8206-1BAA730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710759"/>
            <a:ext cx="10515600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But how (not) to share in practice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6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2DF9-134C-4023-A338-A983DBB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from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6C7-86DC-42B0-AD43-7D4ADB0F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5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Impossible protocol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27BF4F-B3B7-41B2-8BDB-7F496257A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49" y="2296161"/>
            <a:ext cx="8954702" cy="3410266"/>
          </a:xfrm>
        </p:spPr>
      </p:pic>
    </p:spTree>
    <p:extLst>
      <p:ext uri="{BB962C8B-B14F-4D97-AF65-F5344CB8AC3E}">
        <p14:creationId xmlns:p14="http://schemas.microsoft.com/office/powerpoint/2010/main" val="38186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" y="1516493"/>
            <a:ext cx="11803582" cy="5459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33685" y="1516493"/>
            <a:ext cx="833480" cy="53415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7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7" y="1437130"/>
            <a:ext cx="9117026" cy="5128328"/>
          </a:xfrm>
        </p:spPr>
      </p:pic>
    </p:spTree>
    <p:extLst>
      <p:ext uri="{BB962C8B-B14F-4D97-AF65-F5344CB8AC3E}">
        <p14:creationId xmlns:p14="http://schemas.microsoft.com/office/powerpoint/2010/main" val="428579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Impossible </a:t>
            </a:r>
            <a:r>
              <a:rPr lang="pl-PL" dirty="0">
                <a:solidFill>
                  <a:srgbClr val="0070C0"/>
                </a:solidFill>
              </a:rPr>
              <a:t>average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1237646"/>
            <a:ext cx="9826306" cy="5527296"/>
          </a:xfrm>
        </p:spPr>
      </p:pic>
    </p:spTree>
    <p:extLst>
      <p:ext uri="{BB962C8B-B14F-4D97-AF65-F5344CB8AC3E}">
        <p14:creationId xmlns:p14="http://schemas.microsoft.com/office/powerpoint/2010/main" val="227462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9D2-D70D-4096-9D1F-9C14A2E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701F-93E2-48AA-83A7-DB6D2779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08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pl-PL">
                <a:solidFill>
                  <a:srgbClr val="0070C0"/>
                </a:solidFill>
              </a:rPr>
              <a:t>The f</a:t>
            </a:r>
            <a:r>
              <a:rPr lang="en-GB" err="1">
                <a:solidFill>
                  <a:srgbClr val="0070C0"/>
                </a:solidFill>
              </a:rPr>
              <a:t>irst</a:t>
            </a:r>
            <a:r>
              <a:rPr lang="en-GB">
                <a:solidFill>
                  <a:srgbClr val="0070C0"/>
                </a:solidFill>
              </a:rPr>
              <a:t> example</a:t>
            </a:r>
          </a:p>
          <a:p>
            <a:pPr lvl="0"/>
            <a:r>
              <a:rPr lang="en-GB">
                <a:solidFill>
                  <a:srgbClr val="0070C0"/>
                </a:solidFill>
              </a:rPr>
              <a:t>the protocol was difficult to </a:t>
            </a:r>
            <a:r>
              <a:rPr lang="en-GB" b="1" i="1">
                <a:solidFill>
                  <a:srgbClr val="0070C0"/>
                </a:solidFill>
              </a:rPr>
              <a:t>find</a:t>
            </a:r>
            <a:r>
              <a:rPr lang="en-GB">
                <a:solidFill>
                  <a:srgbClr val="0070C0"/>
                </a:solidFill>
              </a:rPr>
              <a:t> (the loops), </a:t>
            </a:r>
          </a:p>
          <a:p>
            <a:pPr lvl="0"/>
            <a:r>
              <a:rPr lang="en-GB">
                <a:solidFill>
                  <a:srgbClr val="0070C0"/>
                </a:solidFill>
              </a:rPr>
              <a:t>the protocol difficult to </a:t>
            </a:r>
            <a:r>
              <a:rPr lang="en-GB" b="1" i="1">
                <a:solidFill>
                  <a:srgbClr val="0070C0"/>
                </a:solidFill>
              </a:rPr>
              <a:t>access</a:t>
            </a:r>
            <a:r>
              <a:rPr lang="en-GB">
                <a:solidFill>
                  <a:srgbClr val="0070C0"/>
                </a:solidFill>
              </a:rPr>
              <a:t> (pay wall), </a:t>
            </a:r>
          </a:p>
          <a:p>
            <a:pPr lvl="0"/>
            <a:r>
              <a:rPr lang="en-GB">
                <a:solidFill>
                  <a:srgbClr val="0070C0"/>
                </a:solidFill>
              </a:rPr>
              <a:t>and not </a:t>
            </a:r>
            <a:r>
              <a:rPr lang="en-GB" b="1" i="1">
                <a:solidFill>
                  <a:srgbClr val="0070C0"/>
                </a:solidFill>
              </a:rPr>
              <a:t>reusable</a:t>
            </a:r>
            <a:r>
              <a:rPr lang="en-GB">
                <a:solidFill>
                  <a:srgbClr val="0070C0"/>
                </a:solidFill>
              </a:rPr>
              <a:t> as it lacked the necessary details (dead-end).</a:t>
            </a:r>
            <a:endParaRPr lang="pl-PL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lvl="0" indent="0">
              <a:buNone/>
            </a:pPr>
            <a:r>
              <a:rPr lang="pl-PL">
                <a:solidFill>
                  <a:srgbClr val="0070C0"/>
                </a:solidFill>
              </a:rPr>
              <a:t>The second</a:t>
            </a:r>
            <a:r>
              <a:rPr lang="en-GB">
                <a:solidFill>
                  <a:srgbClr val="0070C0"/>
                </a:solidFill>
              </a:rPr>
              <a:t> example</a:t>
            </a:r>
            <a:r>
              <a:rPr lang="pl-PL">
                <a:solidFill>
                  <a:srgbClr val="0070C0"/>
                </a:solidFill>
              </a:rPr>
              <a:t> </a:t>
            </a:r>
            <a:r>
              <a:rPr lang="en-GB">
                <a:solidFill>
                  <a:srgbClr val="0070C0"/>
                </a:solidFill>
              </a:rPr>
              <a:t>not </a:t>
            </a:r>
            <a:r>
              <a:rPr lang="en-GB" b="1" i="1">
                <a:solidFill>
                  <a:srgbClr val="0070C0"/>
                </a:solidFill>
              </a:rPr>
              <a:t>interoperable</a:t>
            </a:r>
            <a:r>
              <a:rPr lang="en-GB">
                <a:solidFill>
                  <a:srgbClr val="0070C0"/>
                </a:solidFill>
              </a:rPr>
              <a:t> and </a:t>
            </a:r>
            <a:r>
              <a:rPr lang="en-GB" b="1" i="1">
                <a:solidFill>
                  <a:srgbClr val="0070C0"/>
                </a:solidFill>
              </a:rPr>
              <a:t>reusable</a:t>
            </a:r>
            <a:endParaRPr lang="en-GB">
              <a:solidFill>
                <a:srgbClr val="0070C0"/>
              </a:solidFill>
            </a:endParaRPr>
          </a:p>
          <a:p>
            <a:pPr lvl="0"/>
            <a:r>
              <a:rPr lang="pl-PL">
                <a:solidFill>
                  <a:srgbClr val="0070C0"/>
                </a:solidFill>
              </a:rPr>
              <a:t>Numerical data as graphs / pdf</a:t>
            </a:r>
            <a:endParaRPr lang="en-GB">
              <a:solidFill>
                <a:srgbClr val="0070C0"/>
              </a:solidFill>
            </a:endParaRPr>
          </a:p>
          <a:p>
            <a:pPr lvl="0"/>
            <a:r>
              <a:rPr lang="pl-PL">
                <a:solidFill>
                  <a:srgbClr val="0070C0"/>
                </a:solidFill>
              </a:rPr>
              <a:t>Obscure column headers</a:t>
            </a:r>
            <a:r>
              <a:rPr lang="en-GB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30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591E-5DBA-4225-9356-B455AD7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96EA-985C-42EF-A20F-F2A2EA1FF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  <a:p>
            <a:r>
              <a:rPr lang="en-GB">
                <a:solidFill>
                  <a:srgbClr val="0070C0"/>
                </a:solidFill>
              </a:rPr>
              <a:t>Only averaged data available</a:t>
            </a:r>
          </a:p>
          <a:p>
            <a:r>
              <a:rPr lang="en-GB">
                <a:solidFill>
                  <a:srgbClr val="0070C0"/>
                </a:solidFill>
              </a:rPr>
              <a:t>No numerical data available</a:t>
            </a:r>
          </a:p>
          <a:p>
            <a:r>
              <a:rPr lang="en-GB">
                <a:solidFill>
                  <a:srgbClr val="0070C0"/>
                </a:solidFill>
              </a:rPr>
              <a:t>Data tables as PDF files in supporting information</a:t>
            </a:r>
          </a:p>
          <a:p>
            <a:r>
              <a:rPr lang="en-GB">
                <a:solidFill>
                  <a:srgbClr val="0070C0"/>
                </a:solidFill>
              </a:rPr>
              <a:t>Vendor specific file formats</a:t>
            </a:r>
          </a:p>
          <a:p>
            <a:r>
              <a:rPr lang="en-GB">
                <a:solidFill>
                  <a:srgbClr val="0070C0"/>
                </a:solidFill>
              </a:rPr>
              <a:t>Links to non existing group websites / databases</a:t>
            </a:r>
          </a:p>
          <a:p>
            <a:r>
              <a:rPr lang="en-GB">
                <a:solidFill>
                  <a:srgbClr val="0070C0"/>
                </a:solidFill>
              </a:rPr>
              <a:t>Data / Code “on request”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1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771C-B2F6-4E5B-B128-C9FDB872F544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0070C0"/>
                </a:solidFill>
              </a:rPr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217279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23550"/>
            <a:ext cx="10925666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>
                <a:solidFill>
                  <a:srgbClr val="0070C0"/>
                </a:solidFill>
              </a:rPr>
              <a:t>Findable</a:t>
            </a:r>
            <a:r>
              <a:rPr lang="en-GB" sz="2000">
                <a:solidFill>
                  <a:srgbClr val="0070C0"/>
                </a:solidFill>
              </a:rPr>
              <a:t>:  </a:t>
            </a:r>
            <a:endParaRPr lang="pl-PL" sz="20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err="1">
                <a:solidFill>
                  <a:srgbClr val="0070C0"/>
                </a:solidFill>
              </a:rPr>
              <a:t>persistent</a:t>
            </a:r>
            <a:r>
              <a:rPr lang="pl-PL" sz="2000">
                <a:solidFill>
                  <a:srgbClr val="0070C0"/>
                </a:solidFill>
              </a:rPr>
              <a:t> </a:t>
            </a:r>
            <a:r>
              <a:rPr lang="pl-PL" sz="2000" err="1">
                <a:solidFill>
                  <a:srgbClr val="0070C0"/>
                </a:solidFill>
              </a:rPr>
              <a:t>identifiers</a:t>
            </a:r>
            <a:r>
              <a:rPr lang="pl-PL" sz="2000">
                <a:solidFill>
                  <a:srgbClr val="0070C0"/>
                </a:solidFill>
              </a:rPr>
              <a:t> </a:t>
            </a:r>
            <a:r>
              <a:rPr lang="pl-PL" sz="2000" err="1">
                <a:solidFill>
                  <a:srgbClr val="0070C0"/>
                </a:solidFill>
              </a:rPr>
              <a:t>pointing</a:t>
            </a:r>
            <a:r>
              <a:rPr lang="pl-PL" sz="2000">
                <a:solidFill>
                  <a:srgbClr val="0070C0"/>
                </a:solidFill>
              </a:rPr>
              <a:t> to the data</a:t>
            </a:r>
            <a:endParaRPr lang="pl-PL" sz="200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err="1">
                <a:solidFill>
                  <a:srgbClr val="0070C0"/>
                </a:solidFill>
              </a:rPr>
              <a:t>descriptions</a:t>
            </a:r>
            <a:r>
              <a:rPr lang="pl-PL" sz="2000">
                <a:solidFill>
                  <a:srgbClr val="0070C0"/>
                </a:solidFill>
              </a:rPr>
              <a:t> </a:t>
            </a:r>
            <a:r>
              <a:rPr lang="pl-PL" sz="2000" err="1">
                <a:solidFill>
                  <a:srgbClr val="0070C0"/>
                </a:solidFill>
              </a:rPr>
              <a:t>that</a:t>
            </a:r>
            <a:r>
              <a:rPr lang="pl-PL" sz="2000">
                <a:solidFill>
                  <a:srgbClr val="0070C0"/>
                </a:solidFill>
              </a:rPr>
              <a:t> </a:t>
            </a:r>
            <a:r>
              <a:rPr lang="pl-PL" sz="2000" err="1">
                <a:solidFill>
                  <a:srgbClr val="0070C0"/>
                </a:solidFill>
              </a:rPr>
              <a:t>allow</a:t>
            </a:r>
            <a:r>
              <a:rPr lang="pl-PL" sz="2000">
                <a:solidFill>
                  <a:srgbClr val="0070C0"/>
                </a:solidFill>
              </a:rPr>
              <a:t> </a:t>
            </a:r>
            <a:r>
              <a:rPr lang="pl-PL" sz="2000" err="1">
                <a:solidFill>
                  <a:srgbClr val="0070C0"/>
                </a:solidFill>
              </a:rPr>
              <a:t>discovery</a:t>
            </a:r>
            <a:r>
              <a:rPr lang="pl-PL" sz="2000">
                <a:solidFill>
                  <a:srgbClr val="0070C0"/>
                </a:solidFill>
              </a:rPr>
              <a:t> by</a:t>
            </a:r>
            <a:r>
              <a:rPr lang="en-GB" sz="2000">
                <a:solidFill>
                  <a:srgbClr val="0070C0"/>
                </a:solidFill>
              </a:rPr>
              <a:t> both humans and computers</a:t>
            </a:r>
          </a:p>
          <a:p>
            <a:endParaRPr lang="en-GB" sz="2000">
              <a:solidFill>
                <a:srgbClr val="0070C0"/>
              </a:solidFill>
            </a:endParaRPr>
          </a:p>
          <a:p>
            <a:r>
              <a:rPr lang="en-GB" sz="2000" b="1">
                <a:solidFill>
                  <a:srgbClr val="0070C0"/>
                </a:solidFill>
              </a:rPr>
              <a:t>Accessible</a:t>
            </a:r>
            <a:r>
              <a:rPr lang="en-GB" sz="2000">
                <a:solidFill>
                  <a:srgbClr val="0070C0"/>
                </a:solidFill>
              </a:rPr>
              <a:t>: </a:t>
            </a:r>
            <a:endParaRPr lang="pl-PL" sz="20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70C0"/>
                </a:solidFill>
              </a:rPr>
              <a:t>(meta)data retrieval</a:t>
            </a:r>
            <a:r>
              <a:rPr lang="pl-PL" sz="2000">
                <a:solidFill>
                  <a:srgbClr val="0070C0"/>
                </a:solidFill>
              </a:rPr>
              <a:t> by standard protocols (http)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>
                <a:solidFill>
                  <a:srgbClr val="0070C0"/>
                </a:solidFill>
              </a:rPr>
              <a:t>m</a:t>
            </a:r>
            <a:r>
              <a:rPr lang="en-GB" sz="2000" err="1">
                <a:solidFill>
                  <a:srgbClr val="0070C0"/>
                </a:solidFill>
              </a:rPr>
              <a:t>etadata</a:t>
            </a:r>
            <a:r>
              <a:rPr lang="en-GB" sz="2000">
                <a:solidFill>
                  <a:srgbClr val="0070C0"/>
                </a:solidFill>
              </a:rPr>
              <a:t> available even when the data are no</a:t>
            </a:r>
            <a:r>
              <a:rPr lang="pl-PL" sz="2000">
                <a:solidFill>
                  <a:srgbClr val="0070C0"/>
                </a:solidFill>
              </a:rPr>
              <a:t>t</a:t>
            </a:r>
            <a:endParaRPr lang="en-GB" sz="2000">
              <a:solidFill>
                <a:srgbClr val="0070C0"/>
              </a:solidFill>
            </a:endParaRPr>
          </a:p>
          <a:p>
            <a:endParaRPr lang="en-GB" sz="2000">
              <a:solidFill>
                <a:srgbClr val="0070C0"/>
              </a:solidFill>
            </a:endParaRPr>
          </a:p>
          <a:p>
            <a:r>
              <a:rPr lang="en-GB" sz="2000" b="1">
                <a:solidFill>
                  <a:srgbClr val="0070C0"/>
                </a:solidFill>
              </a:rPr>
              <a:t>Interoperable</a:t>
            </a:r>
            <a:r>
              <a:rPr lang="en-GB" sz="2000">
                <a:solidFill>
                  <a:srgbClr val="0070C0"/>
                </a:solidFill>
              </a:rPr>
              <a:t>: </a:t>
            </a:r>
            <a:endParaRPr lang="pl-PL" sz="20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>
                <a:solidFill>
                  <a:srgbClr val="0070C0"/>
                </a:solidFill>
              </a:rPr>
              <a:t>(meta)data saved in open/common format (</a:t>
            </a:r>
            <a:r>
              <a:rPr lang="en-GB" sz="2000">
                <a:solidFill>
                  <a:srgbClr val="0070C0"/>
                </a:solidFill>
              </a:rPr>
              <a:t>interpretable for various tools</a:t>
            </a:r>
            <a:r>
              <a:rPr lang="pl-PL" sz="200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70C0"/>
                </a:solidFill>
              </a:rPr>
              <a:t>(</a:t>
            </a:r>
            <a:r>
              <a:rPr lang="pl-PL" sz="2000">
                <a:solidFill>
                  <a:srgbClr val="0070C0"/>
                </a:solidFill>
              </a:rPr>
              <a:t>m</a:t>
            </a:r>
            <a:r>
              <a:rPr lang="en-GB" sz="2000">
                <a:solidFill>
                  <a:srgbClr val="0070C0"/>
                </a:solidFill>
              </a:rPr>
              <a:t>eta)data should use vocabularies that follow FAIR principles.</a:t>
            </a:r>
          </a:p>
          <a:p>
            <a:endParaRPr lang="en-GB" sz="2000">
              <a:solidFill>
                <a:srgbClr val="0070C0"/>
              </a:solidFill>
            </a:endParaRPr>
          </a:p>
          <a:p>
            <a:r>
              <a:rPr lang="en-GB" sz="2000" b="1">
                <a:solidFill>
                  <a:srgbClr val="0070C0"/>
                </a:solidFill>
              </a:rPr>
              <a:t>Re-usable</a:t>
            </a:r>
            <a:r>
              <a:rPr lang="en-GB" sz="2000">
                <a:solidFill>
                  <a:srgbClr val="0070C0"/>
                </a:solidFill>
              </a:rPr>
              <a:t>: </a:t>
            </a:r>
            <a:endParaRPr lang="pl-PL" sz="20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70C0"/>
                </a:solidFill>
              </a:rPr>
              <a:t>data should be well-described so that they can be replicated and/or combined in different settings</a:t>
            </a:r>
            <a:endParaRPr lang="pl-PL" sz="20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>
                <a:solidFill>
                  <a:srgbClr val="0070C0"/>
                </a:solidFill>
              </a:rPr>
              <a:t>conditions of</a:t>
            </a:r>
            <a:r>
              <a:rPr lang="en-GB" sz="2000">
                <a:solidFill>
                  <a:srgbClr val="0070C0"/>
                </a:solidFill>
              </a:rPr>
              <a:t> </a:t>
            </a:r>
            <a:r>
              <a:rPr lang="pl-PL" sz="2000">
                <a:solidFill>
                  <a:srgbClr val="0070C0"/>
                </a:solidFill>
              </a:rPr>
              <a:t>t</a:t>
            </a:r>
            <a:r>
              <a:rPr lang="en-GB" sz="2000">
                <a:solidFill>
                  <a:srgbClr val="0070C0"/>
                </a:solidFill>
              </a:rPr>
              <a:t>he reuse should be stated with </a:t>
            </a:r>
            <a:r>
              <a:rPr lang="pl-PL" sz="2000">
                <a:solidFill>
                  <a:srgbClr val="0070C0"/>
                </a:solidFill>
              </a:rPr>
              <a:t>a </a:t>
            </a:r>
            <a:r>
              <a:rPr lang="en-GB" sz="2000">
                <a:solidFill>
                  <a:srgbClr val="0070C0"/>
                </a:solidFill>
              </a:rPr>
              <a:t>clear license</a:t>
            </a:r>
          </a:p>
        </p:txBody>
      </p:sp>
    </p:spTree>
    <p:extLst>
      <p:ext uri="{BB962C8B-B14F-4D97-AF65-F5344CB8AC3E}">
        <p14:creationId xmlns:p14="http://schemas.microsoft.com/office/powerpoint/2010/main" val="368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ukc-powerpoint.officeapps.live.com/pods/GetClipboardImage.ashx?Id=b81b903b-7331-481c-ab8e-089130d54d80&amp;DC=GUK3&amp;pkey=7b524e7d-dfa6-4a33-a522-084e4991bafc&amp;wdwaccluster=GUK3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ukc-powerpoint.officeapps.live.com/pods/GetClipboardImage.ashx?Id=14bd7911-bbf4-4e6a-a68d-b045326b012a&amp;DC=GUK3&amp;pkey=402c844b-e455-4049-83db-e8225247e4cf&amp;wdwaccluster=GUK3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4C114-7846-4A31-83F5-F39E8CE9CFFF}"/>
              </a:ext>
            </a:extLst>
          </p:cNvPr>
          <p:cNvSpPr txBox="1">
            <a:spLocks/>
          </p:cNvSpPr>
          <p:nvPr/>
        </p:nvSpPr>
        <p:spPr>
          <a:xfrm>
            <a:off x="-1623389" y="625265"/>
            <a:ext cx="9456731" cy="903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Course Content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7D6544-ADA4-4470-B25F-2CB38C41F314}"/>
              </a:ext>
            </a:extLst>
          </p:cNvPr>
          <p:cNvSpPr txBox="1">
            <a:spLocks/>
          </p:cNvSpPr>
          <p:nvPr/>
        </p:nvSpPr>
        <p:spPr>
          <a:xfrm>
            <a:off x="741280" y="1356102"/>
            <a:ext cx="10702576" cy="5025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Open Science and FAIR Principles</a:t>
            </a:r>
            <a:endParaRPr lang="pl-PL" sz="24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Organising and Documenting Your 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>
                <a:solidFill>
                  <a:srgbClr val="0070C0"/>
                </a:solidFill>
              </a:rPr>
              <a:t>Introduction to metadata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>
                <a:solidFill>
                  <a:srgbClr val="0070C0"/>
                </a:solidFill>
              </a:rPr>
              <a:t>Electronic Lab notebooks</a:t>
            </a:r>
            <a:endParaRPr lang="pl-PL" sz="2200">
              <a:solidFill>
                <a:srgbClr val="0070C0"/>
              </a:solidFill>
            </a:endParaRP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>
                <a:solidFill>
                  <a:srgbClr val="0070C0"/>
                </a:solidFill>
              </a:rPr>
              <a:t>Working with files</a:t>
            </a:r>
            <a:endParaRPr lang="en-GB" sz="22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Introduction to Data Management Planning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Active Data Storage </a:t>
            </a:r>
            <a:endParaRPr lang="pl-PL" sz="24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>
                <a:solidFill>
                  <a:srgbClr val="0070C0"/>
                </a:solidFill>
              </a:rPr>
              <a:t>Data-related resources at the University</a:t>
            </a:r>
            <a:endParaRPr lang="en-US" sz="240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61257"/>
            <a:ext cx="10925666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>
                <a:solidFill>
                  <a:srgbClr val="0070C0"/>
                </a:solidFill>
              </a:rPr>
              <a:t>Findable &amp; Accessible  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Deposit data to an external, reputable public repository.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Repositories provide </a:t>
            </a:r>
            <a:r>
              <a:rPr lang="en-GB" sz="2400" b="1">
                <a:solidFill>
                  <a:srgbClr val="0070C0"/>
                </a:solidFill>
              </a:rPr>
              <a:t>persistent identifiers </a:t>
            </a:r>
            <a:r>
              <a:rPr lang="en-GB" sz="2400">
                <a:solidFill>
                  <a:srgbClr val="0070C0"/>
                </a:solidFill>
              </a:rPr>
              <a:t>(PIDs), catalogue options, advanced metadata searching, and download statistics. Some repositories can also host private data or provide embargo periods, meaning access to all data can be delayed.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There are general “data agnostic” repositories, for example: </a:t>
            </a:r>
            <a:r>
              <a:rPr lang="en-GB" sz="2400">
                <a:solidFill>
                  <a:srgbClr val="0070C0"/>
                </a:solidFill>
                <a:hlinkClick r:id="rId2"/>
              </a:rPr>
              <a:t>Dryad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3"/>
              </a:rPr>
              <a:t>Zenodo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4"/>
              </a:rPr>
              <a:t>FigShare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5"/>
              </a:rPr>
              <a:t>Dataverse</a:t>
            </a:r>
            <a:r>
              <a:rPr lang="pl-PL" sz="2400">
                <a:solidFill>
                  <a:srgbClr val="0070C0"/>
                </a:solidFill>
              </a:rPr>
              <a:t> and THE </a:t>
            </a:r>
            <a:r>
              <a:rPr lang="pl-PL" sz="2400" err="1">
                <a:solidFill>
                  <a:srgbClr val="0070C0"/>
                </a:solidFill>
              </a:rPr>
              <a:t>UNIVERSITY’s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own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  <a:hlinkClick r:id="rId6"/>
              </a:rPr>
              <a:t>DataShare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. 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Or domain specific, for example: </a:t>
            </a:r>
            <a:r>
              <a:rPr lang="en-GB" sz="2400">
                <a:solidFill>
                  <a:srgbClr val="0070C0"/>
                </a:solidFill>
                <a:hlinkClick r:id="rId7"/>
              </a:rPr>
              <a:t>UniProt</a:t>
            </a:r>
            <a:r>
              <a:rPr lang="en-GB" sz="2400">
                <a:solidFill>
                  <a:srgbClr val="0070C0"/>
                </a:solidFill>
              </a:rPr>
              <a:t> – protein data, </a:t>
            </a:r>
            <a:r>
              <a:rPr lang="en-GB" sz="2400">
                <a:solidFill>
                  <a:srgbClr val="0070C0"/>
                </a:solidFill>
                <a:hlinkClick r:id="rId8"/>
              </a:rPr>
              <a:t>GenBank</a:t>
            </a:r>
            <a:r>
              <a:rPr lang="en-GB" sz="2400">
                <a:solidFill>
                  <a:srgbClr val="0070C0"/>
                </a:solidFill>
              </a:rPr>
              <a:t> – sequence data, </a:t>
            </a:r>
            <a:r>
              <a:rPr lang="en-GB" sz="2400">
                <a:solidFill>
                  <a:srgbClr val="0070C0"/>
                </a:solidFill>
                <a:hlinkClick r:id="rId9"/>
              </a:rPr>
              <a:t>MetaboLights</a:t>
            </a:r>
            <a:r>
              <a:rPr lang="en-GB" sz="2400">
                <a:solidFill>
                  <a:srgbClr val="0070C0"/>
                </a:solidFill>
              </a:rPr>
              <a:t> – metabolomics data.</a:t>
            </a:r>
            <a:endParaRPr lang="en-GB" sz="240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78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rgbClr val="0070C0"/>
                </a:solidFill>
              </a:rPr>
              <a:t>Interoperable</a:t>
            </a:r>
          </a:p>
          <a:p>
            <a:r>
              <a:rPr lang="pl-PL">
                <a:solidFill>
                  <a:srgbClr val="0070C0"/>
                </a:solidFill>
              </a:rPr>
              <a:t>U</a:t>
            </a:r>
            <a:r>
              <a:rPr lang="en-GB">
                <a:solidFill>
                  <a:srgbClr val="0070C0"/>
                </a:solidFill>
              </a:rPr>
              <a:t>se .csv or .</a:t>
            </a:r>
            <a:r>
              <a:rPr lang="en-GB" err="1">
                <a:solidFill>
                  <a:srgbClr val="0070C0"/>
                </a:solidFill>
              </a:rPr>
              <a:t>xls</a:t>
            </a:r>
            <a:r>
              <a:rPr lang="en-GB">
                <a:solidFill>
                  <a:srgbClr val="0070C0"/>
                </a:solidFill>
              </a:rPr>
              <a:t> files for numerical data. </a:t>
            </a:r>
            <a:r>
              <a:rPr lang="en-GB" b="1">
                <a:solidFill>
                  <a:srgbClr val="0070C0"/>
                </a:solidFill>
              </a:rPr>
              <a:t>Never</a:t>
            </a:r>
            <a:r>
              <a:rPr lang="en-GB">
                <a:solidFill>
                  <a:srgbClr val="0070C0"/>
                </a:solidFill>
              </a:rPr>
              <a:t> share data tables as word or pdf</a:t>
            </a:r>
          </a:p>
          <a:p>
            <a:r>
              <a:rPr lang="en-GB">
                <a:solidFill>
                  <a:srgbClr val="0070C0"/>
                </a:solidFill>
              </a:rPr>
              <a:t>Provide underlying numerical data for all plots and graphs</a:t>
            </a:r>
            <a:endParaRPr lang="pl-PL">
              <a:solidFill>
                <a:srgbClr val="0070C0"/>
              </a:solidFill>
            </a:endParaRPr>
          </a:p>
          <a:p>
            <a:r>
              <a:rPr lang="en-GB">
                <a:solidFill>
                  <a:srgbClr val="0070C0"/>
                </a:solidFill>
              </a:rPr>
              <a:t>Use common file formats (domain specific)</a:t>
            </a:r>
          </a:p>
          <a:p>
            <a:r>
              <a:rPr lang="en-GB">
                <a:solidFill>
                  <a:srgbClr val="0070C0"/>
                </a:solidFill>
              </a:rPr>
              <a:t>Convert proprietary binary formats to open ones. For example convert </a:t>
            </a:r>
            <a:r>
              <a:rPr lang="en-GB" err="1">
                <a:solidFill>
                  <a:srgbClr val="0070C0"/>
                </a:solidFill>
              </a:rPr>
              <a:t>Snapgene</a:t>
            </a:r>
            <a:r>
              <a:rPr lang="en-GB">
                <a:solidFill>
                  <a:srgbClr val="0070C0"/>
                </a:solidFill>
              </a:rPr>
              <a:t> to </a:t>
            </a:r>
            <a:r>
              <a:rPr lang="en-GB" err="1">
                <a:solidFill>
                  <a:srgbClr val="0070C0"/>
                </a:solidFill>
              </a:rPr>
              <a:t>Genbank</a:t>
            </a:r>
            <a:r>
              <a:rPr lang="en-GB">
                <a:solidFill>
                  <a:srgbClr val="0070C0"/>
                </a:solidFill>
              </a:rPr>
              <a:t>/SBOL, microscopy </a:t>
            </a:r>
            <a:r>
              <a:rPr lang="en-GB" err="1">
                <a:solidFill>
                  <a:srgbClr val="0070C0"/>
                </a:solidFill>
              </a:rPr>
              <a:t>multistack</a:t>
            </a:r>
            <a:r>
              <a:rPr lang="en-GB">
                <a:solidFill>
                  <a:srgbClr val="0070C0"/>
                </a:solidFill>
              </a:rPr>
              <a:t> images to OME-TIFF</a:t>
            </a: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1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>
                <a:solidFill>
                  <a:srgbClr val="0070C0"/>
                </a:solidFill>
              </a:rPr>
              <a:t>Reusable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d</a:t>
            </a:r>
            <a:r>
              <a:rPr lang="en-GB">
                <a:solidFill>
                  <a:srgbClr val="0070C0"/>
                </a:solidFill>
              </a:rPr>
              <a:t>escribe your data well (good metadata)</a:t>
            </a:r>
          </a:p>
          <a:p>
            <a:r>
              <a:rPr lang="en-GB">
                <a:solidFill>
                  <a:srgbClr val="0070C0"/>
                </a:solidFill>
              </a:rPr>
              <a:t>write a README file describing the data</a:t>
            </a:r>
          </a:p>
          <a:p>
            <a:r>
              <a:rPr lang="en-GB">
                <a:solidFill>
                  <a:srgbClr val="0070C0"/>
                </a:solidFill>
              </a:rPr>
              <a:t>provide as many details as possible (prepare good metadata)</a:t>
            </a:r>
          </a:p>
          <a:p>
            <a:r>
              <a:rPr lang="en-GB">
                <a:solidFill>
                  <a:srgbClr val="0070C0"/>
                </a:solidFill>
              </a:rPr>
              <a:t>use descriptive column headers for the data tables</a:t>
            </a:r>
          </a:p>
          <a:p>
            <a:r>
              <a:rPr lang="en-GB">
                <a:solidFill>
                  <a:srgbClr val="0070C0"/>
                </a:solidFill>
              </a:rPr>
              <a:t>tidy data tables, make them analysis friendly</a:t>
            </a:r>
          </a:p>
          <a:p>
            <a:r>
              <a:rPr lang="en-GB">
                <a:solidFill>
                  <a:srgbClr val="0070C0"/>
                </a:solidFill>
              </a:rPr>
              <a:t>use (meta)data formats (e.g. SBML, SBOL)</a:t>
            </a:r>
          </a:p>
          <a:p>
            <a:r>
              <a:rPr lang="en-GB">
                <a:solidFill>
                  <a:srgbClr val="0070C0"/>
                </a:solidFill>
              </a:rPr>
              <a:t>use commonly known terms and PIDs in descriptions</a:t>
            </a:r>
          </a:p>
          <a:p>
            <a:r>
              <a:rPr lang="en-GB">
                <a:solidFill>
                  <a:srgbClr val="0070C0"/>
                </a:solidFill>
              </a:rPr>
              <a:t>follow Minimum Information Standards</a:t>
            </a:r>
            <a:endParaRPr lang="pl-PL">
              <a:solidFill>
                <a:srgbClr val="0070C0"/>
              </a:solidFill>
            </a:endParaRPr>
          </a:p>
          <a:p>
            <a:r>
              <a:rPr lang="pl-PL" b="1">
                <a:solidFill>
                  <a:srgbClr val="0070C0"/>
                </a:solidFill>
              </a:rPr>
              <a:t>a</a:t>
            </a:r>
            <a:r>
              <a:rPr lang="en-GB" b="1" err="1">
                <a:solidFill>
                  <a:srgbClr val="0070C0"/>
                </a:solidFill>
              </a:rPr>
              <a:t>ttach</a:t>
            </a:r>
            <a:r>
              <a:rPr lang="en-GB" b="1">
                <a:solidFill>
                  <a:srgbClr val="0070C0"/>
                </a:solidFill>
              </a:rPr>
              <a:t> license files</a:t>
            </a: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0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and You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8DC5-0E5F-4B99-900C-3E278A5F248F}"/>
              </a:ext>
            </a:extLst>
          </p:cNvPr>
          <p:cNvSpPr/>
          <p:nvPr/>
        </p:nvSpPr>
        <p:spPr>
          <a:xfrm>
            <a:off x="6096000" y="5244416"/>
            <a:ext cx="1354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Intelligible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2D28B-48FB-4842-BF60-77A16A3FBD58}"/>
              </a:ext>
            </a:extLst>
          </p:cNvPr>
          <p:cNvSpPr/>
          <p:nvPr/>
        </p:nvSpPr>
        <p:spPr>
          <a:xfrm>
            <a:off x="8210279" y="5257000"/>
            <a:ext cx="1655774" cy="4154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Reproducible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D77CC-C0EF-4659-87DC-E623FBCA6E30}"/>
              </a:ext>
            </a:extLst>
          </p:cNvPr>
          <p:cNvSpPr/>
          <p:nvPr/>
        </p:nvSpPr>
        <p:spPr>
          <a:xfrm>
            <a:off x="1988588" y="5257000"/>
            <a:ext cx="9717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Citable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A31C1-ACF8-4FA1-AF05-7B006780E7B3}"/>
              </a:ext>
            </a:extLst>
          </p:cNvPr>
          <p:cNvSpPr/>
          <p:nvPr/>
        </p:nvSpPr>
        <p:spPr>
          <a:xfrm>
            <a:off x="3440316" y="5257000"/>
            <a:ext cx="22168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Track &amp; Countable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375650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</a:t>
            </a:r>
            <a:r>
              <a:rPr lang="pl-PL">
                <a:solidFill>
                  <a:srgbClr val="0070C0"/>
                </a:solidFill>
              </a:rPr>
              <a:t>example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What makes it FAIR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u="sng">
                <a:hlinkClick r:id="rId2"/>
              </a:rPr>
              <a:t>https://doi.org/10.5281/zenodo.6339631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4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69254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366C7-A304-4987-9464-BE100BA63BFD}"/>
              </a:ext>
            </a:extLst>
          </p:cNvPr>
          <p:cNvSpPr txBox="1"/>
          <p:nvPr/>
        </p:nvSpPr>
        <p:spPr>
          <a:xfrm>
            <a:off x="3837482" y="2825646"/>
            <a:ext cx="45170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0070C0"/>
                </a:solidFill>
                <a:latin typeface="Calibri Light"/>
              </a:rPr>
              <a:t>Metadata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84094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45F28-7A93-41D0-8E36-1A397731764E}"/>
              </a:ext>
            </a:extLst>
          </p:cNvPr>
          <p:cNvSpPr txBox="1"/>
          <p:nvPr/>
        </p:nvSpPr>
        <p:spPr>
          <a:xfrm>
            <a:off x="520055" y="4113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+mj-lt"/>
              </a:rPr>
              <a:t>What is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210D3-A364-4E33-BC39-6D89300839B3}"/>
              </a:ext>
            </a:extLst>
          </p:cNvPr>
          <p:cNvSpPr txBox="1"/>
          <p:nvPr/>
        </p:nvSpPr>
        <p:spPr>
          <a:xfrm>
            <a:off x="8555653" y="1057709"/>
            <a:ext cx="1988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>
                <a:solidFill>
                  <a:schemeClr val="bg2">
                    <a:lumMod val="50000"/>
                  </a:schemeClr>
                </a:solidFill>
              </a:rPr>
              <a:t>Biological data is diverse!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4A377-36F7-404A-A2E0-D7B72AA22283}"/>
              </a:ext>
            </a:extLst>
          </p:cNvPr>
          <p:cNvSpPr txBox="1"/>
          <p:nvPr/>
        </p:nvSpPr>
        <p:spPr>
          <a:xfrm>
            <a:off x="539923" y="1232787"/>
            <a:ext cx="7920480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can be defined as facts, figures, or information that is collected, used and stored for reference or analysis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25521" y="2449546"/>
            <a:ext cx="9623252" cy="3876959"/>
            <a:chOff x="539923" y="2454695"/>
            <a:chExt cx="9623252" cy="38769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F4DBF3-12A9-4254-8716-8B45108A5EB9}"/>
                </a:ext>
              </a:extLst>
            </p:cNvPr>
            <p:cNvSpPr txBox="1"/>
            <p:nvPr/>
          </p:nvSpPr>
          <p:spPr>
            <a:xfrm>
              <a:off x="539923" y="2454695"/>
              <a:ext cx="9623252" cy="3876959"/>
            </a:xfrm>
            <a:prstGeom prst="rect">
              <a:avLst/>
            </a:prstGeom>
            <a:solidFill>
              <a:srgbClr val="D9EEF3"/>
            </a:solidFill>
            <a:ln>
              <a:solidFill>
                <a:srgbClr val="D9EEF3"/>
              </a:solidFill>
            </a:ln>
            <a:effectLst>
              <a:softEdge rad="3175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pl-PL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Information about p</a:t>
              </a:r>
              <a:r>
                <a:rPr lang="en-GB" sz="2000" b="1" err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hysical</a:t>
              </a:r>
              <a:r>
                <a:rPr lang="en-GB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 samples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: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 </a:t>
              </a:r>
              <a:endPara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	animal/ plant (live, cell cultures, frozen tissues, </a:t>
              </a:r>
              <a:r>
                <a:rPr lang="en-GB" sz="2000" err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etc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	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patient information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895350" algn="l"/>
                </a:tabLst>
              </a:pP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	 bacterial / yeast stocks </a:t>
              </a:r>
            </a:p>
            <a:p>
              <a:pPr marL="342900" marR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GB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Quantitative / numerical data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: Spreadsheets (tables), csv files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GB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Images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 (pictures, microscopy images, 3D scans)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GB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Code 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(Software programs, analysis codes, algorithms)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 </a:t>
              </a:r>
              <a:endPara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pt-BR" sz="2000" b="1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DNA,RNA, protein sequences </a:t>
              </a:r>
              <a:r>
                <a:rPr lang="pt-BR" sz="2000">
                  <a:solidFill>
                    <a:schemeClr val="accent5">
                      <a:lumMod val="50000"/>
                    </a:schemeClr>
                  </a:solidFill>
                  <a:effectLst/>
                  <a:ea typeface="Calibri"/>
                  <a:cs typeface="Times New Roman"/>
                </a:rPr>
                <a:t>(plasmids, NGS sequencing files, etc)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pt-BR" sz="2000" b="1" err="1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Protocols</a:t>
              </a:r>
              <a:r>
                <a:rPr lang="pt-BR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 (</a:t>
              </a:r>
              <a:r>
                <a:rPr lang="en-GB" sz="2000">
                  <a:solidFill>
                    <a:schemeClr val="accent5">
                      <a:lumMod val="50000"/>
                    </a:schemeClr>
                  </a:solidFill>
                  <a:ea typeface="Calibri"/>
                  <a:cs typeface="Times New Roman"/>
                </a:rPr>
                <a:t>recipes, laboratory and measurement protocols)</a:t>
              </a:r>
              <a:endPara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6553" y="2454696"/>
              <a:ext cx="2011476" cy="387695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5400000">
              <a:off x="9339580" y="3126373"/>
              <a:ext cx="127834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800" i="1">
                  <a:solidFill>
                    <a:schemeClr val="bg2">
                      <a:lumMod val="75000"/>
                    </a:schemeClr>
                  </a:solidFill>
                </a:rPr>
                <a:t>Designed by Anindyanfitri / Freepik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59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333333"/>
                </a:solidFill>
              </a:rPr>
              <a:t>María Eugenia Goya</a:t>
            </a:r>
            <a:endParaRPr lang="en-GB" sz="1200"/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531405" y="3073980"/>
            <a:ext cx="3677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can you guess without the associated description (metadata)?</a:t>
            </a:r>
          </a:p>
        </p:txBody>
      </p:sp>
    </p:spTree>
    <p:extLst>
      <p:ext uri="{BB962C8B-B14F-4D97-AF65-F5344CB8AC3E}">
        <p14:creationId xmlns:p14="http://schemas.microsoft.com/office/powerpoint/2010/main" val="188333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A0E75-D6A1-47A7-BA26-EA9912BB8BF0}"/>
              </a:ext>
            </a:extLst>
          </p:cNvPr>
          <p:cNvSpPr txBox="1"/>
          <p:nvPr/>
        </p:nvSpPr>
        <p:spPr>
          <a:xfrm>
            <a:off x="737418" y="1453057"/>
            <a:ext cx="9784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Metadata is the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 about data! 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Description </a:t>
            </a: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 information 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the data 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05CE7-4E27-4FC9-A321-796EBA96189A}"/>
              </a:ext>
            </a:extLst>
          </p:cNvPr>
          <p:cNvSpPr txBox="1"/>
          <p:nvPr/>
        </p:nvSpPr>
        <p:spPr>
          <a:xfrm>
            <a:off x="930285" y="3071257"/>
            <a:ext cx="4699175" cy="954107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The data has little or no meaning without metadata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35E9A-AF3A-4F9F-93DC-D0D480B083E4}"/>
              </a:ext>
            </a:extLst>
          </p:cNvPr>
          <p:cNvSpPr txBox="1"/>
          <p:nvPr/>
        </p:nvSpPr>
        <p:spPr>
          <a:xfrm>
            <a:off x="270693" y="4953700"/>
            <a:ext cx="761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should be continuously added to your research data </a:t>
            </a:r>
          </a:p>
          <a:p>
            <a:r>
              <a:rPr lang="en-US" sz="2000" i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(not just at the beginning or end of a project!)</a:t>
            </a:r>
          </a:p>
          <a:p>
            <a:endParaRPr 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plays a very important role in making your data </a:t>
            </a:r>
            <a:r>
              <a:rPr lang="en-GB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1" r="7117"/>
          <a:stretch/>
        </p:blipFill>
        <p:spPr>
          <a:xfrm>
            <a:off x="7296149" y="1488841"/>
            <a:ext cx="4448175" cy="3848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9929769" y="2215990"/>
            <a:ext cx="11834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78849" y="3892014"/>
            <a:ext cx="228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METADATA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8948195" y="5414638"/>
            <a:ext cx="3923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2">
                    <a:lumMod val="50000"/>
                  </a:schemeClr>
                </a:solidFill>
              </a:rPr>
              <a:t>“Iceberg image designed by </a:t>
            </a:r>
            <a:r>
              <a:rPr lang="en-GB" sz="1050" err="1">
                <a:solidFill>
                  <a:schemeClr val="bg2">
                    <a:lumMod val="50000"/>
                  </a:schemeClr>
                </a:solidFill>
              </a:rPr>
              <a:t>pikisuperstar</a:t>
            </a:r>
            <a:r>
              <a:rPr lang="en-GB" sz="1050">
                <a:solidFill>
                  <a:schemeClr val="bg2">
                    <a:lumMod val="50000"/>
                  </a:schemeClr>
                </a:solidFill>
              </a:rPr>
              <a:t> / </a:t>
            </a:r>
            <a:r>
              <a:rPr lang="en-GB" sz="1050" err="1">
                <a:solidFill>
                  <a:schemeClr val="bg2">
                    <a:lumMod val="50000"/>
                  </a:schemeClr>
                </a:solidFill>
              </a:rPr>
              <a:t>Freepik</a:t>
            </a:r>
            <a:r>
              <a:rPr lang="en-GB" sz="1050">
                <a:solidFill>
                  <a:schemeClr val="bg2">
                    <a:lumMod val="50000"/>
                  </a:schemeClr>
                </a:solidFill>
              </a:rPr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6622B-9771-4669-B8BD-ECDB7177FFAC}"/>
              </a:ext>
            </a:extLst>
          </p:cNvPr>
          <p:cNvSpPr txBox="1"/>
          <p:nvPr/>
        </p:nvSpPr>
        <p:spPr>
          <a:xfrm>
            <a:off x="586423" y="30161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+mj-lt"/>
              </a:rPr>
              <a:t>What is 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metadata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14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74CBAA-282A-D345-B648-FF32D4429F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70C0"/>
                </a:solidFill>
              </a:rPr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240487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0070C0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0070C0"/>
                </a:solidFill>
              </a:rPr>
              <a:t>María Eugenia Goya</a:t>
            </a:r>
            <a:endParaRPr lang="en-GB" sz="1200">
              <a:solidFill>
                <a:srgbClr val="0070C0"/>
              </a:solidFill>
            </a:endParaRPr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600979" y="931286"/>
            <a:ext cx="367722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</a:rPr>
              <a:t>What information </a:t>
            </a:r>
            <a:r>
              <a:rPr lang="pl-PL" sz="2400" dirty="0" err="1">
                <a:solidFill>
                  <a:srgbClr val="0070C0"/>
                </a:solidFill>
              </a:rPr>
              <a:t>would</a:t>
            </a:r>
            <a:r>
              <a:rPr lang="pl-PL" sz="2400" dirty="0">
                <a:solidFill>
                  <a:srgbClr val="0070C0"/>
                </a:solidFill>
              </a:rPr>
              <a:t> </a:t>
            </a:r>
            <a:r>
              <a:rPr lang="pl-PL" sz="2400" dirty="0" err="1">
                <a:solidFill>
                  <a:srgbClr val="0070C0"/>
                </a:solidFill>
              </a:rPr>
              <a:t>you</a:t>
            </a:r>
            <a:r>
              <a:rPr lang="pl-PL" sz="2400" dirty="0">
                <a:solidFill>
                  <a:srgbClr val="0070C0"/>
                </a:solidFill>
              </a:rPr>
              <a:t> </a:t>
            </a:r>
            <a:r>
              <a:rPr lang="pl-PL" sz="2400" dirty="0" err="1">
                <a:solidFill>
                  <a:srgbClr val="0070C0"/>
                </a:solidFill>
              </a:rPr>
              <a:t>need</a:t>
            </a:r>
            <a:r>
              <a:rPr lang="pl-PL" sz="2400" dirty="0">
                <a:solidFill>
                  <a:srgbClr val="0070C0"/>
                </a:solidFill>
              </a:rPr>
              <a:t> to re-</a:t>
            </a:r>
            <a:r>
              <a:rPr lang="pl-PL" sz="2400" dirty="0" err="1">
                <a:solidFill>
                  <a:srgbClr val="0070C0"/>
                </a:solidFill>
              </a:rPr>
              <a:t>use</a:t>
            </a:r>
            <a:r>
              <a:rPr lang="pl-PL" sz="2400" dirty="0">
                <a:solidFill>
                  <a:srgbClr val="0070C0"/>
                </a:solidFill>
              </a:rPr>
              <a:t> </a:t>
            </a:r>
            <a:r>
              <a:rPr lang="pl-PL" sz="2400" dirty="0" err="1">
                <a:solidFill>
                  <a:srgbClr val="0070C0"/>
                </a:solidFill>
              </a:rPr>
              <a:t>that</a:t>
            </a:r>
            <a:r>
              <a:rPr lang="pl-PL" sz="2400" dirty="0">
                <a:solidFill>
                  <a:srgbClr val="0070C0"/>
                </a:solidFill>
              </a:rPr>
              <a:t> data?</a:t>
            </a: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dirty="0" err="1">
                <a:solidFill>
                  <a:srgbClr val="0070C0"/>
                </a:solidFill>
              </a:rPr>
              <a:t>Exercise</a:t>
            </a:r>
            <a:r>
              <a:rPr lang="pl-PL" sz="2400" dirty="0">
                <a:solidFill>
                  <a:srgbClr val="0070C0"/>
                </a:solidFill>
              </a:rPr>
              <a:t> 4</a:t>
            </a:r>
            <a:endParaRPr lang="pl-PL" sz="2400" dirty="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dirty="0" err="1">
                <a:solidFill>
                  <a:srgbClr val="0070C0"/>
                </a:solidFill>
              </a:rPr>
              <a:t>Suggestions</a:t>
            </a:r>
            <a:r>
              <a:rPr lang="pl-PL" sz="2400" dirty="0">
                <a:solidFill>
                  <a:srgbClr val="0070C0"/>
                </a:solidFill>
              </a:rPr>
              <a:t>: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0070C0"/>
                </a:solidFill>
              </a:rPr>
              <a:t>Author</a:t>
            </a:r>
            <a:endParaRPr lang="pl-PL" sz="2400" dirty="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 err="1">
                <a:solidFill>
                  <a:srgbClr val="0070C0"/>
                </a:solidFill>
              </a:rPr>
              <a:t>What</a:t>
            </a:r>
            <a:r>
              <a:rPr lang="pl-PL" sz="2400" dirty="0">
                <a:solidFill>
                  <a:srgbClr val="0070C0"/>
                </a:solidFill>
              </a:rPr>
              <a:t> </a:t>
            </a:r>
            <a:r>
              <a:rPr lang="pl-PL" sz="2400" dirty="0" err="1">
                <a:solidFill>
                  <a:srgbClr val="0070C0"/>
                </a:solidFill>
              </a:rPr>
              <a:t>it</a:t>
            </a:r>
            <a:r>
              <a:rPr lang="pl-PL" sz="2400" dirty="0">
                <a:solidFill>
                  <a:srgbClr val="0070C0"/>
                </a:solidFill>
              </a:rPr>
              <a:t> </a:t>
            </a:r>
            <a:r>
              <a:rPr lang="pl-PL" sz="2400" dirty="0" err="1">
                <a:solidFill>
                  <a:srgbClr val="0070C0"/>
                </a:solidFill>
              </a:rPr>
              <a:t>is</a:t>
            </a:r>
            <a:endParaRPr lang="pl-PL" sz="2400" dirty="0" err="1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dirty="0" err="1">
                <a:solidFill>
                  <a:srgbClr val="0070C0"/>
                </a:solidFill>
              </a:rPr>
              <a:t>What</a:t>
            </a:r>
            <a:r>
              <a:rPr lang="pl-PL" sz="2400" dirty="0">
                <a:solidFill>
                  <a:srgbClr val="0070C0"/>
                </a:solidFill>
              </a:rPr>
              <a:t> was </a:t>
            </a:r>
            <a:r>
              <a:rPr lang="pl-PL" sz="2400" dirty="0" err="1">
                <a:solidFill>
                  <a:srgbClr val="0070C0"/>
                </a:solidFill>
              </a:rPr>
              <a:t>measured</a:t>
            </a:r>
            <a:endParaRPr lang="pl-PL" sz="2400" dirty="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en-GB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00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AD8A02-8812-4D52-9173-BB1C360AA460}"/>
              </a:ext>
            </a:extLst>
          </p:cNvPr>
          <p:cNvSpPr txBox="1"/>
          <p:nvPr/>
        </p:nvSpPr>
        <p:spPr>
          <a:xfrm>
            <a:off x="2447272" y="2283523"/>
            <a:ext cx="7695020" cy="461665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0070C0"/>
                </a:solidFill>
                <a:effectLst/>
                <a:latin typeface="Ubuntu"/>
              </a:rPr>
              <a:t>Think as a consumer</a:t>
            </a:r>
            <a:r>
              <a:rPr lang="en-US" sz="2400" b="0" i="0">
                <a:solidFill>
                  <a:srgbClr val="0070C0"/>
                </a:solidFill>
                <a:effectLst/>
                <a:latin typeface="Ubuntu"/>
              </a:rPr>
              <a:t> of your data not the producer!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622B-9771-4669-B8BD-ECDB7177FFAC}"/>
              </a:ext>
            </a:extLst>
          </p:cNvPr>
          <p:cNvSpPr txBox="1"/>
          <p:nvPr/>
        </p:nvSpPr>
        <p:spPr>
          <a:xfrm>
            <a:off x="586423" y="30161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+mj-lt"/>
              </a:rPr>
              <a:t>What is 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metadata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0CAE0-A712-45C0-81F0-D2E6D67BB1BC}"/>
              </a:ext>
            </a:extLst>
          </p:cNvPr>
          <p:cNvSpPr txBox="1"/>
          <p:nvPr/>
        </p:nvSpPr>
        <p:spPr>
          <a:xfrm>
            <a:off x="776613" y="1301280"/>
            <a:ext cx="276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Adding metadata 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9A54B-3D4E-44AF-A1DF-281B29FD1489}"/>
              </a:ext>
            </a:extLst>
          </p:cNvPr>
          <p:cNvSpPr txBox="1"/>
          <p:nvPr/>
        </p:nvSpPr>
        <p:spPr>
          <a:xfrm>
            <a:off x="662623" y="3451861"/>
            <a:ext cx="1143626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70C0"/>
                </a:solidFill>
                <a:effectLst/>
              </a:rPr>
              <a:t>What information would another researcher need to understand or reproduce your data?</a:t>
            </a:r>
          </a:p>
          <a:p>
            <a:pPr marL="225425" indent="-22542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Name of data creator/ Title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  Project purpose and experimental hypothesis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0070C0"/>
                </a:solidFill>
                <a:effectLst/>
              </a:rPr>
              <a:t>  Biological material, context, details on data acquisition, experimental conditions, etc.</a:t>
            </a:r>
          </a:p>
          <a:p>
            <a:pPr algn="l">
              <a:lnSpc>
                <a:spcPct val="150000"/>
              </a:lnSpc>
            </a:pPr>
            <a:r>
              <a:rPr lang="en-GB" sz="2000">
                <a:solidFill>
                  <a:srgbClr val="0070C0"/>
                </a:solidFill>
              </a:rPr>
              <a:t>+ Other datasets and publications associated to this image/ dataset (DOIs, links, </a:t>
            </a:r>
            <a:r>
              <a:rPr lang="en-GB" sz="2000" err="1">
                <a:solidFill>
                  <a:srgbClr val="0070C0"/>
                </a:solidFill>
              </a:rPr>
              <a:t>etc</a:t>
            </a:r>
            <a:r>
              <a:rPr lang="en-GB" sz="2000">
                <a:solidFill>
                  <a:srgbClr val="0070C0"/>
                </a:solidFill>
              </a:rPr>
              <a:t>). </a:t>
            </a:r>
            <a:endParaRPr lang="en-US" sz="2000" b="0" i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607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519120" y="417888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>
                <a:solidFill>
                  <a:srgbClr val="0070C0"/>
                </a:solidFill>
              </a:rPr>
              <a:t>M</a:t>
            </a:r>
            <a:r>
              <a:rPr lang="en-US" sz="3200" err="1">
                <a:solidFill>
                  <a:srgbClr val="0070C0"/>
                </a:solidFill>
              </a:rPr>
              <a:t>etadata</a:t>
            </a:r>
            <a:r>
              <a:rPr lang="pl-PL" sz="3200">
                <a:solidFill>
                  <a:srgbClr val="0070C0"/>
                </a:solidFill>
              </a:rPr>
              <a:t> examples (tables or readme)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F065A-B324-4602-9DF1-9C38781091BA}"/>
              </a:ext>
            </a:extLst>
          </p:cNvPr>
          <p:cNvSpPr txBox="1"/>
          <p:nvPr/>
        </p:nvSpPr>
        <p:spPr>
          <a:xfrm>
            <a:off x="519120" y="143835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Metadata embedded in spreadsheet	</a:t>
            </a:r>
            <a:endParaRPr lang="en-GB" sz="2400">
              <a:solidFill>
                <a:srgbClr val="0070C0"/>
              </a:solidFill>
            </a:endParaRPr>
          </a:p>
        </p:txBody>
      </p:sp>
      <p:pic>
        <p:nvPicPr>
          <p:cNvPr id="9" name="Picture 2" descr="Metadata in data table example">
            <a:extLst>
              <a:ext uri="{FF2B5EF4-FFF2-40B4-BE49-F238E27FC236}">
                <a16:creationId xmlns:a16="http://schemas.microsoft.com/office/drawing/2014/main" id="{FB8486F6-A424-4AC5-8AA1-8E5AC5E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9"/>
          <a:stretch/>
        </p:blipFill>
        <p:spPr bwMode="auto">
          <a:xfrm>
            <a:off x="565979" y="2335714"/>
            <a:ext cx="11322101" cy="3061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2A351-0C69-4884-9BF3-95C8B5744DCD}"/>
              </a:ext>
            </a:extLst>
          </p:cNvPr>
          <p:cNvSpPr txBox="1"/>
          <p:nvPr/>
        </p:nvSpPr>
        <p:spPr>
          <a:xfrm>
            <a:off x="519120" y="5832906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1">
                <a:solidFill>
                  <a:srgbClr val="0070C0"/>
                </a:solidFill>
                <a:effectLst/>
                <a:latin typeface="Ubuntu"/>
              </a:rPr>
              <a:t>Figure credits: Tomasz Zielinski and Andrés Romanowski</a:t>
            </a:r>
            <a:endParaRPr lang="en-GB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33837" y="663020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>
                <a:solidFill>
                  <a:srgbClr val="0070C0"/>
                </a:solidFill>
              </a:rPr>
              <a:t>https://github.com/Boehmin/NMJ_analysis/blob/main/README.md</a:t>
            </a:r>
          </a:p>
        </p:txBody>
      </p:sp>
      <p:sp>
        <p:nvSpPr>
          <p:cNvPr id="4" name="Rectangle 3"/>
          <p:cNvSpPr/>
          <p:nvPr/>
        </p:nvSpPr>
        <p:spPr>
          <a:xfrm>
            <a:off x="378025" y="887045"/>
            <a:ext cx="261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Metadata as README file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378025" y="2509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  <a:latin typeface="+mj-lt"/>
              </a:rPr>
              <a:t>M</a:t>
            </a:r>
            <a:r>
              <a:rPr lang="en-US" sz="3200" b="1" err="1">
                <a:solidFill>
                  <a:srgbClr val="0070C0"/>
                </a:solidFill>
                <a:latin typeface="+mj-lt"/>
              </a:rPr>
              <a:t>etadata</a:t>
            </a:r>
            <a:r>
              <a:rPr lang="pl-PL" sz="3200" b="1">
                <a:solidFill>
                  <a:srgbClr val="0070C0"/>
                </a:solidFill>
                <a:latin typeface="+mj-lt"/>
              </a:rPr>
              <a:t> examples (tables or readme)</a:t>
            </a:r>
            <a:endParaRPr lang="en-US" sz="3200" b="1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333" t="10927" r="29166" b="23300"/>
          <a:stretch/>
        </p:blipFill>
        <p:spPr>
          <a:xfrm>
            <a:off x="378024" y="1375023"/>
            <a:ext cx="5977761" cy="5203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31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025" y="887045"/>
            <a:ext cx="261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Metadata as README file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378025" y="2509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  <a:latin typeface="+mj-lt"/>
              </a:rPr>
              <a:t>M</a:t>
            </a:r>
            <a:r>
              <a:rPr lang="en-US" sz="3200" b="1" err="1">
                <a:solidFill>
                  <a:srgbClr val="0070C0"/>
                </a:solidFill>
                <a:latin typeface="+mj-lt"/>
              </a:rPr>
              <a:t>etadata</a:t>
            </a:r>
            <a:r>
              <a:rPr lang="pl-PL" sz="3200" b="1">
                <a:solidFill>
                  <a:srgbClr val="0070C0"/>
                </a:solidFill>
                <a:latin typeface="+mj-lt"/>
              </a:rPr>
              <a:t> examples (tables or readme)</a:t>
            </a:r>
            <a:endParaRPr lang="en-US" sz="3200" b="1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8679" b="5628"/>
          <a:stretch/>
        </p:blipFill>
        <p:spPr>
          <a:xfrm>
            <a:off x="4907892" y="811226"/>
            <a:ext cx="9956827" cy="6218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602" t="27322" r="46459"/>
          <a:stretch/>
        </p:blipFill>
        <p:spPr>
          <a:xfrm>
            <a:off x="481037" y="1256377"/>
            <a:ext cx="4093029" cy="34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366C7-A304-4987-9464-BE100BA63BFD}"/>
              </a:ext>
            </a:extLst>
          </p:cNvPr>
          <p:cNvSpPr txBox="1"/>
          <p:nvPr/>
        </p:nvSpPr>
        <p:spPr>
          <a:xfrm>
            <a:off x="2404016" y="2169269"/>
            <a:ext cx="73839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0070C0"/>
                </a:solidFill>
                <a:latin typeface="Calibri Light"/>
              </a:rPr>
              <a:t>Record keeping:</a:t>
            </a:r>
          </a:p>
          <a:p>
            <a:pPr algn="ctr"/>
            <a:r>
              <a:rPr lang="en-US" sz="7200" b="1" dirty="0">
                <a:solidFill>
                  <a:srgbClr val="0070C0"/>
                </a:solidFill>
                <a:latin typeface="Calibri Light"/>
                <a:cs typeface="Calibri Light"/>
              </a:rPr>
              <a:t>Lab notebooks</a:t>
            </a:r>
          </a:p>
        </p:txBody>
      </p:sp>
    </p:spTree>
    <p:extLst>
      <p:ext uri="{BB962C8B-B14F-4D97-AF65-F5344CB8AC3E}">
        <p14:creationId xmlns:p14="http://schemas.microsoft.com/office/powerpoint/2010/main" val="4180556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4547-956D-4711-A29A-436B0F515E7A}"/>
              </a:ext>
            </a:extLst>
          </p:cNvPr>
          <p:cNvSpPr txBox="1"/>
          <p:nvPr/>
        </p:nvSpPr>
        <p:spPr>
          <a:xfrm>
            <a:off x="191199" y="284955"/>
            <a:ext cx="11385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>
                <a:solidFill>
                  <a:srgbClr val="0070C0"/>
                </a:solidFill>
                <a:effectLst/>
                <a:latin typeface="Ubuntu"/>
              </a:rPr>
              <a:t>It is time </a:t>
            </a:r>
            <a:r>
              <a:rPr lang="en-GB" b="0" i="0">
                <a:solidFill>
                  <a:srgbClr val="0070C0"/>
                </a:solidFill>
                <a:effectLst/>
                <a:latin typeface="Ubuntu"/>
              </a:rPr>
              <a:t>to make ourselves a cup of tea. </a:t>
            </a:r>
          </a:p>
          <a:p>
            <a:endParaRPr lang="en-GB">
              <a:solidFill>
                <a:srgbClr val="0070C0"/>
              </a:solidFill>
              <a:latin typeface="Ubunt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58789-D92B-4BEB-8517-C893D657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66" y="787000"/>
            <a:ext cx="5554373" cy="5693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6B44D4-80E0-49F0-8DC4-0E1512180A5C}"/>
              </a:ext>
            </a:extLst>
          </p:cNvPr>
          <p:cNvSpPr txBox="1"/>
          <p:nvPr/>
        </p:nvSpPr>
        <p:spPr>
          <a:xfrm>
            <a:off x="445377" y="2241027"/>
            <a:ext cx="3300125" cy="9233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Here’s a peer-reviewed protocol</a:t>
            </a:r>
          </a:p>
          <a:p>
            <a:pPr algn="ctr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for making tea</a:t>
            </a:r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B2144CE-B641-44C8-B5B0-EAD4D84EDCA4}"/>
              </a:ext>
            </a:extLst>
          </p:cNvPr>
          <p:cNvSpPr/>
          <p:nvPr/>
        </p:nvSpPr>
        <p:spPr>
          <a:xfrm>
            <a:off x="3875283" y="2441139"/>
            <a:ext cx="830510" cy="44488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8291936" y="6299698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  <a:latin typeface="Ubuntu"/>
              </a:rPr>
              <a:t>Figure credits: Dr Ines Boehm and Ben Thomas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294828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lgene™ Lab Notebooks with PolyPaper™ Pages">
            <a:extLst>
              <a:ext uri="{FF2B5EF4-FFF2-40B4-BE49-F238E27FC236}">
                <a16:creationId xmlns:a16="http://schemas.microsoft.com/office/drawing/2014/main" id="{BFDFEAE3-C764-17A6-BF5B-396A706AF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r="14272"/>
          <a:stretch/>
        </p:blipFill>
        <p:spPr bwMode="auto">
          <a:xfrm>
            <a:off x="645495" y="1964849"/>
            <a:ext cx="3181611" cy="46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ified ELN workspace">
            <a:extLst>
              <a:ext uri="{FF2B5EF4-FFF2-40B4-BE49-F238E27FC236}">
                <a16:creationId xmlns:a16="http://schemas.microsoft.com/office/drawing/2014/main" id="{2F904A11-F2BF-16DA-1144-B2A72581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69" y="1967435"/>
            <a:ext cx="6837289" cy="42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5B122-888B-C139-5BFA-C449E65D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63" y="4356511"/>
            <a:ext cx="3008101" cy="2256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C061D-707A-231F-BBAB-8E3D7B4D76FB}"/>
              </a:ext>
            </a:extLst>
          </p:cNvPr>
          <p:cNvSpPr txBox="1"/>
          <p:nvPr/>
        </p:nvSpPr>
        <p:spPr>
          <a:xfrm>
            <a:off x="515470" y="150943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200" dirty="0" err="1">
                <a:solidFill>
                  <a:srgbClr val="0070C0"/>
                </a:solidFill>
                <a:latin typeface="Calibri"/>
                <a:cs typeface="Calibri"/>
              </a:rPr>
              <a:t>Exercise</a:t>
            </a:r>
            <a:r>
              <a:rPr lang="pl-PL" sz="3200" dirty="0">
                <a:solidFill>
                  <a:srgbClr val="0070C0"/>
                </a:solidFill>
                <a:latin typeface="Calibri"/>
                <a:cs typeface="Calibri"/>
              </a:rPr>
              <a:t> 5</a:t>
            </a:r>
            <a:endParaRPr lang="en-US" sz="1400" dirty="0" err="1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470" y="384298"/>
            <a:ext cx="9317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4400" dirty="0">
                <a:solidFill>
                  <a:srgbClr val="0070C0"/>
                </a:solidFill>
                <a:latin typeface="Calibri Light" panose="020F0302020204030204"/>
                <a:ea typeface="+mj-ea"/>
                <a:cs typeface="+mj-cs"/>
              </a:rPr>
              <a:t>Paper vs Electronic lab notebook</a:t>
            </a:r>
            <a:r>
              <a:rPr lang="en-GB" sz="4400" dirty="0">
                <a:solidFill>
                  <a:srgbClr val="0070C0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400" dirty="0">
                <a:solidFill>
                  <a:srgbClr val="0070C0"/>
                </a:solidFill>
                <a:latin typeface="Calibri Light" panose="020F0302020204030204"/>
                <a:ea typeface="+mj-ea"/>
                <a:cs typeface="+mj-cs"/>
              </a:rPr>
              <a:t>(ELN) 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72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lgene™ Lab Notebooks with PolyPaper™ Pages">
            <a:extLst>
              <a:ext uri="{FF2B5EF4-FFF2-40B4-BE49-F238E27FC236}">
                <a16:creationId xmlns:a16="http://schemas.microsoft.com/office/drawing/2014/main" id="{524F2D3F-FA76-B967-3ADA-C5A8FFBC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r="14272"/>
          <a:stretch/>
        </p:blipFill>
        <p:spPr bwMode="auto">
          <a:xfrm>
            <a:off x="3164555" y="431859"/>
            <a:ext cx="1584342" cy="23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8D9C8-08B6-D08F-8852-E5FA029C0B60}"/>
              </a:ext>
            </a:extLst>
          </p:cNvPr>
          <p:cNvSpPr txBox="1"/>
          <p:nvPr/>
        </p:nvSpPr>
        <p:spPr>
          <a:xfrm>
            <a:off x="575171" y="3130419"/>
            <a:ext cx="51830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does not require internet​</a:t>
            </a:r>
            <a:endParaRPr lang="en-US">
              <a:solidFill>
                <a:srgbClr val="4472C4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directly draw on your records</a:t>
            </a:r>
            <a:r>
              <a:rPr lang="en-GB">
                <a:solidFill>
                  <a:srgbClr val="4472C4"/>
                </a:solidFill>
                <a:cs typeface="Arial"/>
              </a:rPr>
              <a:t>​</a:t>
            </a:r>
          </a:p>
        </p:txBody>
      </p:sp>
      <p:pic>
        <p:nvPicPr>
          <p:cNvPr id="10" name="Picture 9" descr="Unified ELN workspace">
            <a:extLst>
              <a:ext uri="{FF2B5EF4-FFF2-40B4-BE49-F238E27FC236}">
                <a16:creationId xmlns:a16="http://schemas.microsoft.com/office/drawing/2014/main" id="{1BC3A19D-8280-60C1-FF61-7F19C092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94" y="382910"/>
            <a:ext cx="3853383" cy="24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16712-6F2F-14FC-48BF-DB06AA5C5C83}"/>
              </a:ext>
            </a:extLst>
          </p:cNvPr>
          <p:cNvSpPr txBox="1"/>
          <p:nvPr/>
        </p:nvSpPr>
        <p:spPr>
          <a:xfrm>
            <a:off x="6186431" y="2974856"/>
            <a:ext cx="52735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Your data is organised and searchable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Allows off-site archiving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You can have templates (e.g.: protocols / assay / entries )</a:t>
            </a:r>
            <a:r>
              <a:rPr lang="en-US">
                <a:solidFill>
                  <a:srgbClr val="4472C4"/>
                </a:solidFill>
                <a:cs typeface="Arial"/>
              </a:rPr>
              <a:t>​ - </a:t>
            </a:r>
            <a:r>
              <a:rPr lang="en-GB">
                <a:solidFill>
                  <a:srgbClr val="4472C4"/>
                </a:solidFill>
                <a:ea typeface="+mn-lt"/>
                <a:cs typeface="+mn-lt"/>
              </a:rPr>
              <a:t>Easy to copy data entries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Can be shared instantly ; global access within a group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Doesn’t take up physical space (no record rooms/folders)​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Regular backups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4B89D-9017-26F4-5403-B29BA4BD90F0}"/>
              </a:ext>
            </a:extLst>
          </p:cNvPr>
          <p:cNvSpPr txBox="1"/>
          <p:nvPr/>
        </p:nvSpPr>
        <p:spPr>
          <a:xfrm>
            <a:off x="6196077" y="5751068"/>
            <a:ext cx="52650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Requires internet access​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Better if you have a gadget such as a tablet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E7AE8-320D-50DB-D06B-157C4F5DC332}"/>
              </a:ext>
            </a:extLst>
          </p:cNvPr>
          <p:cNvSpPr txBox="1"/>
          <p:nvPr/>
        </p:nvSpPr>
        <p:spPr>
          <a:xfrm>
            <a:off x="1805298" y="342900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4B3C5-5FA6-C276-9E05-D0B2CAC542A9}"/>
              </a:ext>
            </a:extLst>
          </p:cNvPr>
          <p:cNvSpPr txBox="1"/>
          <p:nvPr/>
        </p:nvSpPr>
        <p:spPr>
          <a:xfrm>
            <a:off x="573279" y="3899019"/>
            <a:ext cx="518026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4472C4"/>
                </a:solidFill>
                <a:latin typeface="Calibri"/>
                <a:ea typeface="Arial"/>
                <a:cs typeface="Arial"/>
              </a:rPr>
              <a:t>​</a:t>
            </a: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Can be lost or damaged​</a:t>
            </a:r>
            <a:endParaRPr lang="en-US">
              <a:solidFill>
                <a:srgbClr val="4472C4"/>
              </a:solidFill>
              <a:latin typeface="Calibri"/>
              <a:ea typeface="Arial"/>
              <a:cs typeface="Calibri" panose="020F0502020204030204"/>
            </a:endParaRP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Handwriting not always intelligible 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Hard to edit and share​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Hard to reuse information​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Not findable/ accessible</a:t>
            </a:r>
            <a:endParaRPr lang="en-US">
              <a:solidFill>
                <a:srgbClr val="4472C4"/>
              </a:solidFill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A27F6-E4A4-391F-0F43-D7C942678BAE}"/>
              </a:ext>
            </a:extLst>
          </p:cNvPr>
          <p:cNvSpPr txBox="1"/>
          <p:nvPr/>
        </p:nvSpPr>
        <p:spPr>
          <a:xfrm>
            <a:off x="4910270" y="3243841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cs typeface="Calibri"/>
              </a:rPr>
              <a:t>Pros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EE50-50CB-7D91-B386-982EDFC5F638}"/>
              </a:ext>
            </a:extLst>
          </p:cNvPr>
          <p:cNvSpPr txBox="1"/>
          <p:nvPr/>
        </p:nvSpPr>
        <p:spPr>
          <a:xfrm>
            <a:off x="4910269" y="4589803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E208C-5B8F-74B1-6A16-83D1B062242F}"/>
              </a:ext>
            </a:extLst>
          </p:cNvPr>
          <p:cNvSpPr txBox="1"/>
          <p:nvPr/>
        </p:nvSpPr>
        <p:spPr>
          <a:xfrm>
            <a:off x="10496588" y="4912644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Pros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36809-1DB7-8E2E-1084-DAA107C76D1C}"/>
              </a:ext>
            </a:extLst>
          </p:cNvPr>
          <p:cNvSpPr txBox="1"/>
          <p:nvPr/>
        </p:nvSpPr>
        <p:spPr>
          <a:xfrm>
            <a:off x="10695015" y="5817814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Cons</a:t>
            </a: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8BCDD7-E883-D79C-BD1A-6399EB88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24" y="1311690"/>
            <a:ext cx="3075517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Paper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04E-309D-3A8D-81F5-C057D3A66D4F}"/>
              </a:ext>
            </a:extLst>
          </p:cNvPr>
          <p:cNvSpPr txBox="1"/>
          <p:nvPr/>
        </p:nvSpPr>
        <p:spPr>
          <a:xfrm>
            <a:off x="6188164" y="158589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>
                <a:solidFill>
                  <a:srgbClr val="0070C0"/>
                </a:solidFill>
                <a:latin typeface="Calibri Light"/>
              </a:rPr>
              <a:t>ELN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627892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E26D-1ABC-45D4-867F-F59C0786DF60}"/>
              </a:ext>
            </a:extLst>
          </p:cNvPr>
          <p:cNvSpPr txBox="1"/>
          <p:nvPr/>
        </p:nvSpPr>
        <p:spPr>
          <a:xfrm>
            <a:off x="271881" y="1170485"/>
            <a:ext cx="1149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>
                <a:solidFill>
                  <a:srgbClr val="0070C0"/>
                </a:solidFill>
                <a:effectLst/>
              </a:rPr>
              <a:t>Both protocols and laboratory records need to be detailed and kept accurate and complete.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23E09-B784-4F9D-BB8C-896749C1E16E}"/>
              </a:ext>
            </a:extLst>
          </p:cNvPr>
          <p:cNvSpPr txBox="1"/>
          <p:nvPr/>
        </p:nvSpPr>
        <p:spPr>
          <a:xfrm>
            <a:off x="191199" y="284955"/>
            <a:ext cx="1136883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2800" dirty="0">
                <a:solidFill>
                  <a:srgbClr val="0070C0"/>
                </a:solidFill>
              </a:rPr>
              <a:t>Good Lab </a:t>
            </a:r>
            <a:r>
              <a:rPr lang="pl-PL" sz="2800" err="1">
                <a:solidFill>
                  <a:srgbClr val="0070C0"/>
                </a:solidFill>
              </a:rPr>
              <a:t>Records</a:t>
            </a:r>
            <a:endParaRPr lang="en-GB" sz="2000" dirty="0" err="1">
              <a:solidFill>
                <a:srgbClr val="0070C0"/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3CFB2-662B-4130-85EE-E3570D4B9462}"/>
              </a:ext>
            </a:extLst>
          </p:cNvPr>
          <p:cNvSpPr txBox="1"/>
          <p:nvPr/>
        </p:nvSpPr>
        <p:spPr>
          <a:xfrm>
            <a:off x="6904714" y="1989880"/>
            <a:ext cx="4745373" cy="3139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Protocols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who created the protocol if not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complete and detailed instructions describing why and how to do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special materials and instruments are being used and where they were obtained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health and safety advice and how to dispose of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allow repetition of your procedures and studies by yourself and others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B2049-547C-4419-A9C2-37980683E356}"/>
              </a:ext>
            </a:extLst>
          </p:cNvPr>
          <p:cNvSpPr txBox="1"/>
          <p:nvPr/>
        </p:nvSpPr>
        <p:spPr>
          <a:xfrm>
            <a:off x="270894" y="1989880"/>
            <a:ext cx="5989103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Laboratory Notebooks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contain all relevant details (what,</a:t>
            </a:r>
            <a:r>
              <a:rPr lang="pl-PL">
                <a:solidFill>
                  <a:srgbClr val="0070C0"/>
                </a:solidFill>
              </a:rPr>
              <a:t> who,</a:t>
            </a:r>
            <a:r>
              <a:rPr lang="en-GB">
                <a:solidFill>
                  <a:srgbClr val="0070C0"/>
                </a:solidFill>
              </a:rPr>
              <a:t> when why and 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which project(s) is the record part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information on lot/batch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happened and what did not happen (data, including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how you processed and analysed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your interpretation (and the interpretations of others if important) and next steps in the project based on these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should be well organised for ease of navigation (indexed, labelled, catalogued)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accurate and complete: include all original data and important study details (metadata).</a:t>
            </a:r>
          </a:p>
        </p:txBody>
      </p:sp>
    </p:spTree>
    <p:extLst>
      <p:ext uri="{BB962C8B-B14F-4D97-AF65-F5344CB8AC3E}">
        <p14:creationId xmlns:p14="http://schemas.microsoft.com/office/powerpoint/2010/main" val="367063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pl-PL" sz="2400"/>
          </a:p>
          <a:p>
            <a:pPr marL="0" indent="0">
              <a:buNone/>
            </a:pPr>
            <a:r>
              <a:rPr lang="en-GB" sz="2400"/>
              <a:t>Open science is transparent and accessible knowledge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that is shared and developed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through collaborative networks.</a:t>
            </a:r>
          </a:p>
          <a:p>
            <a:pPr marL="0" indent="0">
              <a:buNone/>
            </a:pPr>
            <a:endParaRPr lang="en-GB" sz="24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Example of good record keeping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64787"/>
            <a:ext cx="586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https://benchling.com/s/etr-0FdV1H0rpWeHk4H72NOg/edit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213" y="2745433"/>
            <a:ext cx="525740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Aims of the experiment</a:t>
            </a:r>
          </a:p>
          <a:p>
            <a:r>
              <a:rPr lang="en-GB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Samples are described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Protocols are written down and referenced</a:t>
            </a:r>
          </a:p>
          <a:p>
            <a:r>
              <a:rPr lang="en-GB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Result figures and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worked and what did not; potential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Final conclusions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68" y="1964787"/>
            <a:ext cx="1803156" cy="3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3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99B1FE-C681-42B0-9EFD-BAA3BFDAF330}"/>
              </a:ext>
            </a:extLst>
          </p:cNvPr>
          <p:cNvSpPr txBox="1"/>
          <p:nvPr/>
        </p:nvSpPr>
        <p:spPr>
          <a:xfrm>
            <a:off x="507048" y="1369096"/>
            <a:ext cx="297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>
                <a:solidFill>
                  <a:srgbClr val="0070C0"/>
                </a:solidFill>
              </a:rPr>
              <a:t>WikiBench</a:t>
            </a:r>
            <a:r>
              <a:rPr lang="en-GB" sz="2400" b="1">
                <a:solidFill>
                  <a:srgbClr val="0070C0"/>
                </a:solidFill>
              </a:rPr>
              <a:t> (UoE Wiki)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F5085-0C44-4516-9B9D-768624F9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48" y="310667"/>
            <a:ext cx="8229600" cy="852704"/>
          </a:xfrm>
        </p:spPr>
        <p:txBody>
          <a:bodyPr>
            <a:normAutofit/>
          </a:bodyPr>
          <a:lstStyle/>
          <a:p>
            <a:r>
              <a:rPr lang="en-GB" sz="3600" b="1">
                <a:solidFill>
                  <a:srgbClr val="0070C0"/>
                </a:solidFill>
              </a:rPr>
              <a:t>Which ELNs are used in SBS?</a:t>
            </a:r>
            <a:endParaRPr lang="pl-PL" sz="3600" b="1">
              <a:solidFill>
                <a:srgbClr val="0070C0"/>
              </a:solidFill>
              <a:cs typeface="Calibri Ligh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1DF8A6-73F5-43E6-88FE-9B104E68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99" y="2262852"/>
            <a:ext cx="3733800" cy="1194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2" y="1944799"/>
            <a:ext cx="4450796" cy="42599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310" y="1220258"/>
            <a:ext cx="3933378" cy="8291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99" y="3595314"/>
            <a:ext cx="3483201" cy="647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790" y="4570089"/>
            <a:ext cx="3506417" cy="15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 bwMode="auto">
          <a:xfrm>
            <a:off x="3604261" y="193664"/>
            <a:ext cx="6097088" cy="6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sz="2800" ker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406641" y="186921"/>
            <a:ext cx="8319247" cy="1220256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rgbClr val="0070C0"/>
                </a:solidFill>
              </a:rPr>
              <a:t>How do I choose an ELN?</a:t>
            </a:r>
            <a:endParaRPr lang="en-GB" sz="4000" b="1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A5A70-A6D8-4364-9AC6-173B7BE1B7C0}"/>
              </a:ext>
            </a:extLst>
          </p:cNvPr>
          <p:cNvSpPr txBox="1"/>
          <p:nvPr/>
        </p:nvSpPr>
        <p:spPr>
          <a:xfrm>
            <a:off x="8498542" y="6499412"/>
            <a:ext cx="2169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bio_rdm@ed.ac.uk</a:t>
            </a:r>
            <a:r>
              <a:rPr lang="en-US">
                <a:solidFill>
                  <a:srgbClr val="0070C0"/>
                </a:solidFill>
                <a:cs typeface="Calibri"/>
              </a:rPr>
              <a:t>​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C9E9B-1D7C-490A-AA93-E32C504ABB55}"/>
              </a:ext>
            </a:extLst>
          </p:cNvPr>
          <p:cNvSpPr txBox="1"/>
          <p:nvPr/>
        </p:nvSpPr>
        <p:spPr>
          <a:xfrm>
            <a:off x="3297783" y="1627642"/>
            <a:ext cx="51492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Does my group already use one?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FE4DE-A282-4799-B170-EB0FB1B1AB7B}"/>
              </a:ext>
            </a:extLst>
          </p:cNvPr>
          <p:cNvSpPr txBox="1"/>
          <p:nvPr/>
        </p:nvSpPr>
        <p:spPr>
          <a:xfrm>
            <a:off x="3948384" y="3525755"/>
            <a:ext cx="19240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0070C0"/>
                </a:solidFill>
              </a:rPr>
              <a:t>Use that one!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CD634A-27C7-4850-8CAE-95825F63F099}"/>
              </a:ext>
            </a:extLst>
          </p:cNvPr>
          <p:cNvSpPr/>
          <p:nvPr/>
        </p:nvSpPr>
        <p:spPr>
          <a:xfrm>
            <a:off x="4629162" y="2371327"/>
            <a:ext cx="432620" cy="9379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9D760E7-2458-40D2-89BD-616FE7DA0670}"/>
              </a:ext>
            </a:extLst>
          </p:cNvPr>
          <p:cNvSpPr/>
          <p:nvPr/>
        </p:nvSpPr>
        <p:spPr>
          <a:xfrm>
            <a:off x="6598276" y="2371326"/>
            <a:ext cx="484340" cy="9379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E00EF-2789-42ED-B92B-BC4FDB5BD5A9}"/>
              </a:ext>
            </a:extLst>
          </p:cNvPr>
          <p:cNvSpPr txBox="1"/>
          <p:nvPr/>
        </p:nvSpPr>
        <p:spPr>
          <a:xfrm>
            <a:off x="3850832" y="2509304"/>
            <a:ext cx="65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Yes</a:t>
            </a:r>
            <a:endParaRPr lang="en-GB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6023F-8B39-48EB-BF1D-8E2507310345}"/>
              </a:ext>
            </a:extLst>
          </p:cNvPr>
          <p:cNvSpPr txBox="1"/>
          <p:nvPr/>
        </p:nvSpPr>
        <p:spPr>
          <a:xfrm>
            <a:off x="7162596" y="250161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D4B0-C64D-44A1-BA58-13CD5484A7B1}"/>
              </a:ext>
            </a:extLst>
          </p:cNvPr>
          <p:cNvSpPr txBox="1"/>
          <p:nvPr/>
        </p:nvSpPr>
        <p:spPr>
          <a:xfrm>
            <a:off x="6898584" y="3518681"/>
            <a:ext cx="373243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Things to take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Traceable? (data cannot be deleted and are time stamped)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Where are the servers located?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Can the data be downloaded?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happens to the data when someone leaves the group?</a:t>
            </a:r>
          </a:p>
        </p:txBody>
      </p:sp>
    </p:spTree>
    <p:extLst>
      <p:ext uri="{BB962C8B-B14F-4D97-AF65-F5344CB8AC3E}">
        <p14:creationId xmlns:p14="http://schemas.microsoft.com/office/powerpoint/2010/main" val="1110194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chling More than Doubles Customer Base for the Second Consecutive Year">
            <a:extLst>
              <a:ext uri="{FF2B5EF4-FFF2-40B4-BE49-F238E27FC236}">
                <a16:creationId xmlns:a16="http://schemas.microsoft.com/office/drawing/2014/main" id="{70925EFD-C09C-402F-AF10-60072972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57" y="4601391"/>
            <a:ext cx="2477730" cy="13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380323" y="391119"/>
            <a:ext cx="8229600" cy="852704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solidFill>
                  <a:srgbClr val="0070C0"/>
                </a:solidFill>
              </a:rPr>
              <a:t>ELNs Resources from BioRDM</a:t>
            </a:r>
            <a:endParaRPr lang="en-GB" sz="400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E667A-6FD6-48D8-8AD6-F99570F6DFC5}"/>
              </a:ext>
            </a:extLst>
          </p:cNvPr>
          <p:cNvSpPr txBox="1"/>
          <p:nvPr/>
        </p:nvSpPr>
        <p:spPr>
          <a:xfrm>
            <a:off x="8498542" y="6499412"/>
            <a:ext cx="2169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bio_rdm@ed.ac.uk</a:t>
            </a:r>
            <a:r>
              <a:rPr lang="en-US">
                <a:solidFill>
                  <a:srgbClr val="0070C0"/>
                </a:solidFill>
                <a:cs typeface="Calibri"/>
              </a:rPr>
              <a:t>​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B4842-B51B-4C38-8FD1-3E16962053E2}"/>
              </a:ext>
            </a:extLst>
          </p:cNvPr>
          <p:cNvSpPr txBox="1"/>
          <p:nvPr/>
        </p:nvSpPr>
        <p:spPr>
          <a:xfrm>
            <a:off x="2625213" y="4275577"/>
            <a:ext cx="758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70C0"/>
                </a:solidFill>
                <a:hlinkClick r:id="rId4"/>
              </a:rPr>
              <a:t>https://www.wiki.ed.ac.uk/display/RDMS/Benchling+tutorial+and+resources</a:t>
            </a:r>
            <a:r>
              <a:rPr lang="en-GB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023F2-0AF1-421D-A1FE-63124E74381E}"/>
              </a:ext>
            </a:extLst>
          </p:cNvPr>
          <p:cNvSpPr txBox="1"/>
          <p:nvPr/>
        </p:nvSpPr>
        <p:spPr>
          <a:xfrm>
            <a:off x="2767776" y="2217515"/>
            <a:ext cx="785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70C0"/>
                </a:solidFill>
                <a:hlinkClick r:id="rId5"/>
              </a:rPr>
              <a:t>https://www.wiki.ed.ac.uk/x/f0SkGw</a:t>
            </a:r>
            <a:r>
              <a:rPr lang="pl-PL">
                <a:solidFill>
                  <a:srgbClr val="0070C0"/>
                </a:solidFill>
              </a:rPr>
              <a:t>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5E417-D3D6-49FB-8B2A-639937D2DD33}"/>
              </a:ext>
            </a:extLst>
          </p:cNvPr>
          <p:cNvSpPr txBox="1"/>
          <p:nvPr/>
        </p:nvSpPr>
        <p:spPr>
          <a:xfrm>
            <a:off x="1981199" y="3740790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Hands-on tutorial on Benchling: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3BC35EB-7A92-4A51-978D-11CF40447A3C}"/>
              </a:ext>
            </a:extLst>
          </p:cNvPr>
          <p:cNvSpPr/>
          <p:nvPr/>
        </p:nvSpPr>
        <p:spPr>
          <a:xfrm rot="13951887">
            <a:off x="2266331" y="2713704"/>
            <a:ext cx="427704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2E3AF04-104A-4EA7-AADE-93EE6EF576C2}"/>
              </a:ext>
            </a:extLst>
          </p:cNvPr>
          <p:cNvSpPr/>
          <p:nvPr/>
        </p:nvSpPr>
        <p:spPr>
          <a:xfrm rot="18206047">
            <a:off x="2226864" y="1815232"/>
            <a:ext cx="427704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F83737-C9A4-42E3-B113-DE63239EB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15232" y="1749347"/>
            <a:ext cx="516739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4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8676" y="2663036"/>
            <a:ext cx="58109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>
                <a:solidFill>
                  <a:srgbClr val="0070C0"/>
                </a:solidFill>
              </a:rPr>
              <a:t>Working with files</a:t>
            </a:r>
            <a:endParaRPr lang="en-GB" sz="6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47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0627F8-4A14-1643-A887-04CD18B4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206" r="12285" b="9124"/>
          <a:stretch/>
        </p:blipFill>
        <p:spPr>
          <a:xfrm>
            <a:off x="2343002" y="1147676"/>
            <a:ext cx="7582046" cy="4855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38164-4DB1-4C47-B854-138D904993BB}"/>
              </a:ext>
            </a:extLst>
          </p:cNvPr>
          <p:cNvSpPr txBox="1"/>
          <p:nvPr/>
        </p:nvSpPr>
        <p:spPr>
          <a:xfrm>
            <a:off x="187279" y="0"/>
            <a:ext cx="4767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>
                <a:solidFill>
                  <a:srgbClr val="0070C0"/>
                </a:solidFill>
              </a:rPr>
              <a:t>Project organization</a:t>
            </a:r>
            <a:endParaRPr lang="en-GB" sz="4000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CE134-0A16-344C-9733-9C37179972B0}"/>
              </a:ext>
            </a:extLst>
          </p:cNvPr>
          <p:cNvSpPr/>
          <p:nvPr/>
        </p:nvSpPr>
        <p:spPr>
          <a:xfrm>
            <a:off x="7344304" y="6317597"/>
            <a:ext cx="347636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>
                <a:solidFill>
                  <a:srgbClr val="0070C0"/>
                </a:solidFill>
              </a:rPr>
              <a:t>Figure credits: Andrés Romanowski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27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12821" y="1828371"/>
            <a:ext cx="88371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Consistent naming and organization of files in folders has two main goals:</a:t>
            </a:r>
            <a:endParaRPr lang="pl-PL" sz="2800">
              <a:solidFill>
                <a:srgbClr val="0070C0"/>
              </a:solidFill>
            </a:endParaRPr>
          </a:p>
          <a:p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F</a:t>
            </a:r>
            <a:r>
              <a:rPr lang="en-GB" sz="2800" err="1">
                <a:solidFill>
                  <a:srgbClr val="0070C0"/>
                </a:solidFill>
              </a:rPr>
              <a:t>ind</a:t>
            </a:r>
            <a:r>
              <a:rPr lang="en-GB" sz="2800">
                <a:solidFill>
                  <a:srgbClr val="0070C0"/>
                </a:solidFill>
              </a:rPr>
              <a:t> files</a:t>
            </a:r>
            <a:r>
              <a:rPr lang="pl-PL" sz="2800">
                <a:solidFill>
                  <a:srgbClr val="0070C0"/>
                </a:solidFill>
              </a:rPr>
              <a:t> quickly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Ability to tell the file content without opening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endParaRPr lang="en-GB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9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9084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It is important to develop standardized, naming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en-GB" sz="2800">
                <a:solidFill>
                  <a:srgbClr val="0070C0"/>
                </a:solidFill>
              </a:rPr>
              <a:t>convention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consistent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encoding of experimental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meaningful to you and your collaborators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give you a sense of the content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easily identify if something is missing</a:t>
            </a:r>
          </a:p>
        </p:txBody>
      </p:sp>
    </p:spTree>
    <p:extLst>
      <p:ext uri="{BB962C8B-B14F-4D97-AF65-F5344CB8AC3E}">
        <p14:creationId xmlns:p14="http://schemas.microsoft.com/office/powerpoint/2010/main" val="776709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Include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 in the </a:t>
            </a:r>
            <a:r>
              <a:rPr lang="pl-PL" sz="2800" err="1">
                <a:solidFill>
                  <a:srgbClr val="0070C0"/>
                </a:solidFill>
              </a:rPr>
              <a:t>name</a:t>
            </a:r>
            <a:r>
              <a:rPr lang="pl-PL" sz="2800">
                <a:solidFill>
                  <a:srgbClr val="0070C0"/>
                </a:solidFill>
              </a:rPr>
              <a:t>.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en-GB" sz="2400">
                <a:solidFill>
                  <a:srgbClr val="0070C0"/>
                </a:solidFill>
              </a:rPr>
              <a:t>Use YYYY-MM-DD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or</a:t>
            </a:r>
            <a:r>
              <a:rPr lang="pl-PL" sz="2400">
                <a:solidFill>
                  <a:srgbClr val="0070C0"/>
                </a:solidFill>
              </a:rPr>
              <a:t> YYYYMMDD format, </a:t>
            </a:r>
            <a:r>
              <a:rPr lang="pl-PL" sz="2400" err="1">
                <a:solidFill>
                  <a:srgbClr val="0070C0"/>
                </a:solidFill>
              </a:rPr>
              <a:t>eg</a:t>
            </a:r>
            <a:r>
              <a:rPr lang="pl-PL" sz="2400">
                <a:solidFill>
                  <a:srgbClr val="0070C0"/>
                </a:solidFill>
              </a:rPr>
              <a:t>. 20210920</a:t>
            </a:r>
            <a:r>
              <a:rPr lang="pl-PL" sz="2400"/>
              <a:t/>
            </a:r>
            <a:br>
              <a:rPr lang="pl-PL" sz="2400"/>
            </a:br>
            <a:r>
              <a:rPr lang="pl-PL" sz="2400"/>
              <a:t/>
            </a:r>
            <a:br>
              <a:rPr lang="pl-PL" sz="2400"/>
            </a:br>
            <a:r>
              <a:rPr lang="pl-PL" sz="2400" err="1">
                <a:solidFill>
                  <a:srgbClr val="0070C0"/>
                </a:solidFill>
              </a:rPr>
              <a:t>Add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date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at</a:t>
            </a:r>
            <a:r>
              <a:rPr lang="en-GB" sz="2400">
                <a:solidFill>
                  <a:srgbClr val="0070C0"/>
                </a:solidFill>
              </a:rPr>
              <a:t> the end of the file UNLESS you organize files chronologically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Include version number (if applicable)</a:t>
            </a:r>
            <a:r>
              <a:rPr lang="pl-PL" sz="2800">
                <a:solidFill>
                  <a:srgbClr val="0070C0"/>
                </a:solidFill>
              </a:rPr>
              <a:t> (</a:t>
            </a:r>
            <a:r>
              <a:rPr lang="pl-PL" sz="2800" err="1">
                <a:solidFill>
                  <a:srgbClr val="0070C0"/>
                </a:solidFill>
              </a:rPr>
              <a:t>orthogonal</a:t>
            </a:r>
            <a:r>
              <a:rPr lang="pl-PL" sz="2800">
                <a:solidFill>
                  <a:srgbClr val="0070C0"/>
                </a:solidFill>
              </a:rPr>
              <a:t> to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)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pl-PL" sz="2400">
                <a:solidFill>
                  <a:srgbClr val="0070C0"/>
                </a:solidFill>
              </a:rPr>
              <a:t>U</a:t>
            </a:r>
            <a:r>
              <a:rPr lang="en-GB" sz="2400">
                <a:solidFill>
                  <a:srgbClr val="0070C0"/>
                </a:solidFill>
              </a:rPr>
              <a:t>se leading zeroes (i.e.: v005 instead of v5)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2741260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Encode biological or experimental relevant information, concisely, data category, etc. </a:t>
            </a:r>
            <a:r>
              <a:rPr lang="pl-PL" sz="2800"/>
              <a:t/>
            </a:r>
            <a:br>
              <a:rPr lang="pl-PL" sz="2800"/>
            </a:br>
            <a:r>
              <a:rPr lang="pl-PL" sz="2800">
                <a:solidFill>
                  <a:srgbClr val="0070C0"/>
                </a:solidFill>
              </a:rPr>
              <a:t>Example information to include: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sample, site, patient id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drug treatments, doses, names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environmental conditions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genotypes, markers, 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technique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Data operation: normalized, cleaned, detrended, clustered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endParaRPr lang="pl-PL" sz="28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  <p:sp>
        <p:nvSpPr>
          <p:cNvPr id="2" name="AutoShape 2" descr="https://ukc-powerpoint.officeapps.live.com/pods/GetClipboardImage.ashx?Id=51889de8-bc80-4fe3-aca5-8c0eaa0ec97f&amp;DC=GUK5&amp;pkey=c806b55a-11b2-41be-a035-22b34c4ed49b&amp;wdwaccluster=GUK5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29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Open science is the movement to make scientific research </a:t>
            </a:r>
            <a:r>
              <a:rPr lang="pl-PL">
                <a:solidFill>
                  <a:srgbClr val="0070C0"/>
                </a:solidFill>
              </a:rPr>
              <a:t/>
            </a:r>
            <a:br>
              <a:rPr lang="pl-PL">
                <a:solidFill>
                  <a:srgbClr val="0070C0"/>
                </a:solidFill>
              </a:rPr>
            </a:br>
            <a:r>
              <a:rPr lang="en-GB" b="1">
                <a:solidFill>
                  <a:srgbClr val="0070C0"/>
                </a:solidFill>
              </a:rPr>
              <a:t>accessible to all levels </a:t>
            </a:r>
            <a:r>
              <a:rPr lang="en-GB">
                <a:solidFill>
                  <a:srgbClr val="0070C0"/>
                </a:solidFill>
              </a:rPr>
              <a:t>of society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publications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data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physical samples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teachers</a:t>
            </a: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solidFill>
                  <a:srgbClr val="0070C0"/>
                </a:solidFill>
              </a:rPr>
              <a:t>Digital technologies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</a:rPr>
              <a:t>for</a:t>
            </a:r>
            <a:r>
              <a:rPr lang="en-GB" sz="2400" b="1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diffusing knowledge</a:t>
            </a:r>
            <a:endParaRPr lang="pl-PL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1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solidFill>
                  <a:srgbClr val="0070C0"/>
                </a:solidFill>
              </a:rPr>
              <a:t>Naming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2750" y="1675190"/>
            <a:ext cx="6096000" cy="350865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Example name: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</a:rPr>
              <a:t>LD_phyA_off_t04_2020-08-12_norm.xlsx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is a file that:</a:t>
            </a:r>
            <a:endParaRPr lang="en-GB" dirty="0">
              <a:solidFill>
                <a:schemeClr val="accent1"/>
              </a:solidFill>
              <a:ea typeface="Calibri"/>
              <a:cs typeface="Calibri"/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from experiment in long day (LD)</a:t>
            </a:r>
          </a:p>
          <a:p>
            <a:r>
              <a:rPr lang="en-GB" dirty="0">
                <a:solidFill>
                  <a:schemeClr val="accent1"/>
                </a:solidFill>
              </a:rPr>
              <a:t>for genotype </a:t>
            </a:r>
            <a:r>
              <a:rPr lang="en-GB" dirty="0" err="1">
                <a:solidFill>
                  <a:schemeClr val="accent1"/>
                </a:solidFill>
              </a:rPr>
              <a:t>phyA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with media without sucrose (off)</a:t>
            </a:r>
          </a:p>
          <a:p>
            <a:r>
              <a:rPr lang="en-GB" dirty="0">
                <a:solidFill>
                  <a:schemeClr val="accent1"/>
                </a:solidFill>
              </a:rPr>
              <a:t>at timepoint 4 (t04)</a:t>
            </a:r>
            <a:endParaRPr lang="en-GB" dirty="0">
              <a:solidFill>
                <a:schemeClr val="accent1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accent1"/>
                </a:solidFill>
              </a:rPr>
              <a:t>normalized data (norm),</a:t>
            </a: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80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leading zeros to numerical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prefixes to numerical values: eg. S003, TR005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808108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Make sure the file format extension is present at the end of the name (e.g. .docx, .</a:t>
            </a:r>
            <a:r>
              <a:rPr lang="en-GB" sz="2800" err="1">
                <a:solidFill>
                  <a:srgbClr val="0070C0"/>
                </a:solidFill>
              </a:rPr>
              <a:t>xls</a:t>
            </a:r>
            <a:r>
              <a:rPr lang="pl-PL" sz="2800">
                <a:solidFill>
                  <a:srgbClr val="0070C0"/>
                </a:solidFill>
              </a:rPr>
              <a:t>x</a:t>
            </a:r>
            <a:r>
              <a:rPr lang="en-GB" sz="2800">
                <a:solidFill>
                  <a:srgbClr val="0070C0"/>
                </a:solidFill>
              </a:rPr>
              <a:t>, .mov, .</a:t>
            </a:r>
            <a:r>
              <a:rPr lang="en-GB" sz="2800" err="1">
                <a:solidFill>
                  <a:srgbClr val="0070C0"/>
                </a:solidFill>
              </a:rPr>
              <a:t>tif</a:t>
            </a:r>
            <a:r>
              <a:rPr lang="en-GB" sz="2800">
                <a:solidFill>
                  <a:srgbClr val="0070C0"/>
                </a:solidFill>
              </a:rPr>
              <a:t>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Add a PROJECT_STRUCTURE (README) file in your top directory which details your naming convention, directory structure and abbreviations</a:t>
            </a:r>
            <a:endParaRPr lang="en-GB" sz="280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66971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spaces (use _ or - instead)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commas</a:t>
            </a:r>
            <a:r>
              <a:rPr lang="pl-PL" sz="2800">
                <a:solidFill>
                  <a:srgbClr val="0070C0"/>
                </a:solidFill>
              </a:rPr>
              <a:t> and</a:t>
            </a:r>
            <a:r>
              <a:rPr lang="en-GB" sz="2800">
                <a:solidFill>
                  <a:srgbClr val="0070C0"/>
                </a:solidFill>
              </a:rPr>
              <a:t> special characters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(e.g. ~ ! @ # $ % &lt; &gt; ?[ ] { } ‘)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language specific characters (</a:t>
            </a:r>
            <a:r>
              <a:rPr lang="en-GB" sz="2800" err="1">
                <a:solidFill>
                  <a:srgbClr val="0070C0"/>
                </a:solidFill>
              </a:rPr>
              <a:t>e.g</a:t>
            </a:r>
            <a:r>
              <a:rPr lang="en-GB" sz="2800">
                <a:solidFill>
                  <a:srgbClr val="0070C0"/>
                </a:solidFill>
              </a:rPr>
              <a:t> </a:t>
            </a:r>
            <a:r>
              <a:rPr lang="en-GB" sz="2800" err="1">
                <a:solidFill>
                  <a:srgbClr val="0070C0"/>
                </a:solidFill>
              </a:rPr>
              <a:t>óężé</a:t>
            </a:r>
            <a:r>
              <a:rPr lang="en-GB" sz="280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08211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long names</a:t>
            </a:r>
            <a:r>
              <a:rPr lang="pl-PL" sz="2800">
                <a:solidFill>
                  <a:srgbClr val="0070C0"/>
                </a:solidFill>
              </a:rPr>
              <a:t> (should not exceed 30 characters)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repeating </a:t>
            </a:r>
            <a:r>
              <a:rPr lang="pl-PL" sz="2800">
                <a:solidFill>
                  <a:srgbClr val="0070C0"/>
                </a:solidFill>
              </a:rPr>
              <a:t>information from parent </a:t>
            </a:r>
            <a:r>
              <a:rPr lang="en-GB" sz="2800">
                <a:solidFill>
                  <a:srgbClr val="0070C0"/>
                </a:solidFill>
              </a:rPr>
              <a:t>elements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ELN_MI_20200101.tiff</a:t>
            </a:r>
            <a:r>
              <a:rPr lang="pl-PL" sz="2800">
                <a:solidFill>
                  <a:srgbClr val="0070C0"/>
                </a:solidFill>
              </a:rPr>
              <a:t> in </a:t>
            </a: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Electron_Microscopy</a:t>
            </a:r>
            <a:r>
              <a:rPr lang="pl-PL" sz="2800">
                <a:solidFill>
                  <a:srgbClr val="0070C0"/>
                </a:solidFill>
              </a:rPr>
              <a:t> folder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Avoid u</a:t>
            </a:r>
            <a:r>
              <a:rPr lang="en-GB" sz="2800">
                <a:solidFill>
                  <a:srgbClr val="0070C0"/>
                </a:solidFill>
              </a:rPr>
              <a:t>s</a:t>
            </a:r>
            <a:r>
              <a:rPr lang="pl-PL" sz="2800">
                <a:solidFill>
                  <a:srgbClr val="0070C0"/>
                </a:solidFill>
              </a:rPr>
              <a:t>ing</a:t>
            </a:r>
            <a:r>
              <a:rPr lang="en-GB" sz="2800">
                <a:solidFill>
                  <a:srgbClr val="0070C0"/>
                </a:solidFill>
              </a:rPr>
              <a:t> deep paths with long names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(i.e. deeply nested folders with long names)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944087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Exercise 6: </a:t>
            </a:r>
          </a:p>
          <a:p>
            <a:pPr algn="ctr"/>
            <a:endParaRPr lang="en-GB" sz="2800">
              <a:solidFill>
                <a:srgbClr val="0070C0"/>
              </a:solidFill>
            </a:endParaRPr>
          </a:p>
          <a:p>
            <a:pPr algn="ctr"/>
            <a:r>
              <a:rPr lang="pl-PL" sz="2800">
                <a:solidFill>
                  <a:srgbClr val="0070C0"/>
                </a:solidFill>
              </a:rPr>
              <a:t>A </a:t>
            </a:r>
            <a:r>
              <a:rPr lang="pl-PL" sz="2800" err="1">
                <a:solidFill>
                  <a:srgbClr val="0070C0"/>
                </a:solidFill>
              </a:rPr>
              <a:t>good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name</a:t>
            </a:r>
            <a:endParaRPr lang="en-GB" sz="2800" err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00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Folders permit grouping relevant data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Folders help to keep files names short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1714778" y="444110"/>
            <a:ext cx="3601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Folders vs Files</a:t>
            </a:r>
          </a:p>
        </p:txBody>
      </p:sp>
    </p:spTree>
    <p:extLst>
      <p:ext uri="{BB962C8B-B14F-4D97-AF65-F5344CB8AC3E}">
        <p14:creationId xmlns:p14="http://schemas.microsoft.com/office/powerpoint/2010/main" val="322649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</a:t>
            </a:r>
            <a:r>
              <a:rPr lang="pl-PL" sz="2800" dirty="0">
                <a:solidFill>
                  <a:srgbClr val="0070C0"/>
                </a:solidFill>
              </a:rPr>
              <a:t>7</a:t>
            </a:r>
            <a:r>
              <a:rPr lang="en-GB" sz="2800" dirty="0">
                <a:solidFill>
                  <a:srgbClr val="0070C0"/>
                </a:solidFill>
              </a:rPr>
              <a:t>: </a:t>
            </a:r>
            <a:endParaRPr lang="en-GB" sz="2800">
              <a:solidFill>
                <a:srgbClr val="0070C0"/>
              </a:solidFill>
            </a:endParaRPr>
          </a:p>
          <a:p>
            <a:pPr algn="ctr"/>
            <a:endParaRPr lang="en-GB" sz="280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Folders vs Files</a:t>
            </a:r>
            <a:endParaRPr lang="en-GB" sz="2800" dirty="0">
              <a:solidFill>
                <a:srgbClr val="0070C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619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800" u="sng">
                <a:solidFill>
                  <a:srgbClr val="0070C0"/>
                </a:solidFill>
              </a:rPr>
              <a:t>A)</a:t>
            </a:r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Datasets for publication (grouped by raw data, results, scripts)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Pipelines (inputs, outputs, scripts and workflow</a:t>
            </a:r>
            <a:r>
              <a:rPr lang="en-US" sz="2800">
                <a:solidFill>
                  <a:srgbClr val="0070C0"/>
                </a:solidFill>
              </a:rPr>
              <a:t>)</a:t>
            </a:r>
            <a:endParaRPr lang="pl-PL" sz="2800">
              <a:solidFill>
                <a:srgbClr val="0070C0"/>
              </a:solidFill>
            </a:endParaRPr>
          </a:p>
          <a:p>
            <a:r>
              <a:rPr lang="pl-PL" sz="2800">
                <a:solidFill>
                  <a:srgbClr val="0070C0"/>
                </a:solidFill>
              </a:rPr>
              <a:t>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„By Figure” or „By analisys” – data and related code next to each other</a:t>
            </a:r>
            <a:endParaRPr lang="en-GB" sz="2800">
              <a:solidFill>
                <a:srgbClr val="0070C0"/>
              </a:solidFill>
            </a:endParaRPr>
          </a:p>
          <a:p>
            <a:r>
              <a:rPr lang="pl-PL" sz="2800">
                <a:solidFill>
                  <a:srgbClr val="0070C0"/>
                </a:solidFill>
              </a:rPr>
              <a:t>C)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„By patient” (sample/subject) ... based on </a:t>
            </a:r>
            <a:r>
              <a:rPr lang="en-GB" sz="2800">
                <a:solidFill>
                  <a:srgbClr val="0070C0"/>
                </a:solidFill>
              </a:rPr>
              <a:t>Brain Imaging Data Structure BIDS</a:t>
            </a:r>
            <a:endParaRPr lang="pl-PL" sz="2800">
              <a:solidFill>
                <a:srgbClr val="0070C0"/>
              </a:solidFill>
            </a:endParaRPr>
          </a:p>
          <a:p>
            <a:r>
              <a:rPr lang="pl-PL" sz="2800">
                <a:solidFill>
                  <a:srgbClr val="0070C0"/>
                </a:solidFill>
              </a:rPr>
              <a:t>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„By conditions/treatment” – mulitple biological materials under various experimental conditions 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685663" y="281832"/>
            <a:ext cx="2442592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l-PL" sz="4400" dirty="0" err="1">
                <a:solidFill>
                  <a:srgbClr val="0070C0"/>
                </a:solidFill>
              </a:rPr>
              <a:t>Exercise</a:t>
            </a:r>
            <a:r>
              <a:rPr lang="pl-PL" sz="4400" dirty="0">
                <a:solidFill>
                  <a:srgbClr val="0070C0"/>
                </a:solidFill>
              </a:rPr>
              <a:t> 7</a:t>
            </a:r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62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2968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199374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743049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standard research operations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657430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B886-4927-4A86-9F43-271118DD4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Management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4AD5-D52F-4AC9-BDF8-875BB06B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903E5-F5BC-439A-9F5A-8655C3E3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86" y="2504161"/>
            <a:ext cx="7781011" cy="35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9A1F-3303-4E66-8117-115660569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Management Planning: What? Why?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D0D-B258-4C4C-8668-D79CFE51BF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330035"/>
            <a:ext cx="10702576" cy="5130141"/>
          </a:xfrm>
        </p:spPr>
        <p:txBody>
          <a:bodyPr>
            <a:normAutofit/>
          </a:bodyPr>
          <a:lstStyle/>
          <a:p>
            <a:r>
              <a:rPr lang="en-GB" sz="2600"/>
              <a:t>What: thinking </a:t>
            </a:r>
            <a:r>
              <a:rPr lang="pl-PL" sz="2600"/>
              <a:t>what data you will generate</a:t>
            </a:r>
            <a:endParaRPr lang="en-GB" sz="2600"/>
          </a:p>
          <a:p>
            <a:r>
              <a:rPr lang="pl-PL" sz="2400" b="0">
                <a:solidFill>
                  <a:schemeClr val="tx1"/>
                </a:solidFill>
              </a:rPr>
              <a:t>Types of data, format, volume of the data</a:t>
            </a:r>
            <a:endParaRPr lang="en-GB" sz="2400" b="0">
              <a:solidFill>
                <a:schemeClr val="tx1"/>
              </a:solidFill>
            </a:endParaRPr>
          </a:p>
          <a:p>
            <a:endParaRPr lang="pl-PL" sz="2400" b="0">
              <a:solidFill>
                <a:schemeClr val="tx1"/>
              </a:solidFill>
            </a:endParaRPr>
          </a:p>
          <a:p>
            <a:r>
              <a:rPr lang="pl-PL" sz="2600"/>
              <a:t>How</a:t>
            </a:r>
            <a:r>
              <a:rPr lang="en-GB" sz="2600"/>
              <a:t>: thinking about how you will</a:t>
            </a:r>
          </a:p>
          <a:p>
            <a:r>
              <a:rPr lang="en-GB" sz="2400">
                <a:solidFill>
                  <a:schemeClr val="tx1"/>
                </a:solidFill>
              </a:rPr>
              <a:t>Organise, d</a:t>
            </a:r>
            <a:r>
              <a:rPr lang="pl-PL" sz="2400">
                <a:solidFill>
                  <a:schemeClr val="tx1"/>
                </a:solidFill>
              </a:rPr>
              <a:t>escribe</a:t>
            </a:r>
            <a:r>
              <a:rPr lang="en-GB" sz="2400">
                <a:solidFill>
                  <a:schemeClr val="tx1"/>
                </a:solidFill>
              </a:rPr>
              <a:t>, securely store, and back your data up</a:t>
            </a:r>
          </a:p>
          <a:p>
            <a:endParaRPr lang="en-GB" sz="2400" b="0">
              <a:solidFill>
                <a:schemeClr val="tx1"/>
              </a:solidFill>
            </a:endParaRPr>
          </a:p>
          <a:p>
            <a:r>
              <a:rPr lang="en-GB"/>
              <a:t>W</a:t>
            </a:r>
            <a:r>
              <a:rPr lang="pl-PL"/>
              <a:t>here</a:t>
            </a:r>
            <a:r>
              <a:rPr lang="en-GB"/>
              <a:t>: to ensure your data is available for </a:t>
            </a:r>
            <a:r>
              <a:rPr lang="pl-PL"/>
              <a:t>replication re-use</a:t>
            </a:r>
            <a:r>
              <a:rPr lang="en-GB"/>
              <a:t>:</a:t>
            </a:r>
          </a:p>
          <a:p>
            <a:r>
              <a:rPr lang="pl-PL" sz="2400">
                <a:solidFill>
                  <a:schemeClr val="tx1"/>
                </a:solidFill>
              </a:rPr>
              <a:t>archiving, publishing, conditions of re-use</a:t>
            </a:r>
            <a:endParaRPr lang="en-GB" sz="2400" b="0">
              <a:solidFill>
                <a:schemeClr val="tx1"/>
              </a:solidFill>
            </a:endParaRPr>
          </a:p>
          <a:p>
            <a:endParaRPr lang="en-GB" sz="2400" b="0">
              <a:solidFill>
                <a:schemeClr val="tx1"/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269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940F9-1309-4FEE-96C3-541F637F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Writing a DMP for your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CABE2-8F07-4DC3-93C1-F22156911D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Tool</a:t>
            </a:r>
            <a:r>
              <a:rPr lang="en-GB"/>
              <a:t>: </a:t>
            </a:r>
            <a:r>
              <a:rPr lang="en-GB" err="1"/>
              <a:t>DMPOnline</a:t>
            </a:r>
            <a:r>
              <a:rPr lang="en-GB"/>
              <a:t> </a:t>
            </a:r>
            <a:r>
              <a:rPr lang="en-GB">
                <a:hlinkClick r:id="rId3"/>
              </a:rPr>
              <a:t>https://dmponline.ed.ac.uk</a:t>
            </a:r>
            <a:endParaRPr lang="en-GB"/>
          </a:p>
          <a:p>
            <a:endParaRPr lang="en-GB"/>
          </a:p>
          <a:p>
            <a:r>
              <a:rPr lang="en-GB"/>
              <a:t>RDS Hands-on workshop(s)</a:t>
            </a:r>
            <a:endParaRPr lang="en-GB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Understand the necessity/benefits of producing a DMP!</a:t>
            </a:r>
            <a:endParaRPr lang="en-GB" sz="2400" b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Discover how to register for and use </a:t>
            </a:r>
            <a:r>
              <a:rPr lang="en-GB" sz="2400" b="0" err="1">
                <a:solidFill>
                  <a:schemeClr val="tx1"/>
                </a:solidFill>
              </a:rPr>
              <a:t>DMPonline</a:t>
            </a:r>
            <a:r>
              <a:rPr lang="en-GB" sz="2400" b="0">
                <a:solidFill>
                  <a:schemeClr val="tx1"/>
                </a:solidFill>
              </a:rPr>
              <a:t>!</a:t>
            </a:r>
            <a:endParaRPr lang="en-GB" sz="2400" b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Draft a basic DMP!</a:t>
            </a:r>
          </a:p>
          <a:p>
            <a:pPr marL="0" indent="0">
              <a:buNone/>
            </a:pPr>
            <a:r>
              <a:rPr lang="en-GB" sz="2400" b="0">
                <a:hlinkClick r:id="rId4"/>
              </a:rPr>
              <a:t>https://www.ed.ac.uk/is/data-training</a:t>
            </a:r>
            <a:r>
              <a:rPr lang="en-GB" sz="2400" b="0"/>
              <a:t> 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 err="1">
                <a:cs typeface="Calibri"/>
              </a:rPr>
              <a:t>BioRDM</a:t>
            </a:r>
            <a:r>
              <a:rPr lang="en-GB">
                <a:cs typeface="Calibri"/>
              </a:rPr>
              <a:t> workshop end of November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07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Your musts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According to policies (the School, the University and the funders):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are responsible for safety of your data (both storage and access)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have DMP for your project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publish with Open Access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make available all the data underlying publications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95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 want to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Have as many public outputs as possible: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Datasets in public repositories</a:t>
            </a:r>
          </a:p>
          <a:p>
            <a:r>
              <a:rPr lang="pl-PL">
                <a:solidFill>
                  <a:srgbClr val="0070C0"/>
                </a:solidFill>
              </a:rPr>
              <a:t>Public protocols</a:t>
            </a:r>
          </a:p>
          <a:p>
            <a:r>
              <a:rPr lang="pl-PL">
                <a:solidFill>
                  <a:srgbClr val="0070C0"/>
                </a:solidFill>
              </a:rPr>
              <a:t>Code packages</a:t>
            </a:r>
          </a:p>
          <a:p>
            <a:r>
              <a:rPr lang="pl-PL">
                <a:solidFill>
                  <a:srgbClr val="0070C0"/>
                </a:solidFill>
              </a:rPr>
              <a:t>Public engagement</a:t>
            </a:r>
          </a:p>
          <a:p>
            <a:r>
              <a:rPr lang="pl-PL" err="1">
                <a:solidFill>
                  <a:srgbClr val="0070C0"/>
                </a:solidFill>
              </a:rPr>
              <a:t>Involvement</a:t>
            </a:r>
            <a:r>
              <a:rPr lang="pl-PL">
                <a:solidFill>
                  <a:srgbClr val="0070C0"/>
                </a:solidFill>
              </a:rPr>
              <a:t> in </a:t>
            </a:r>
            <a:r>
              <a:rPr lang="pl-PL" err="1">
                <a:solidFill>
                  <a:srgbClr val="0070C0"/>
                </a:solidFill>
              </a:rPr>
              <a:t>Community</a:t>
            </a:r>
            <a:r>
              <a:rPr lang="pl-PL">
                <a:solidFill>
                  <a:srgbClr val="0070C0"/>
                </a:solidFill>
              </a:rPr>
              <a:t> </a:t>
            </a:r>
            <a:r>
              <a:rPr lang="pl-PL" err="1">
                <a:solidFill>
                  <a:srgbClr val="0070C0"/>
                </a:solidFill>
              </a:rPr>
              <a:t>groups</a:t>
            </a:r>
            <a:r>
              <a:rPr lang="pl-PL">
                <a:solidFill>
                  <a:srgbClr val="0070C0"/>
                </a:solidFill>
              </a:rPr>
              <a:t>, student </a:t>
            </a:r>
            <a:r>
              <a:rPr lang="pl-PL" err="1">
                <a:solidFill>
                  <a:srgbClr val="0070C0"/>
                </a:solidFill>
              </a:rPr>
              <a:t>groups</a:t>
            </a:r>
            <a:r>
              <a:rPr lang="pl-PL">
                <a:solidFill>
                  <a:srgbClr val="0070C0"/>
                </a:solidFill>
              </a:rPr>
              <a:t> </a:t>
            </a:r>
            <a:r>
              <a:rPr lang="pl-PL" err="1">
                <a:solidFill>
                  <a:srgbClr val="0070C0"/>
                </a:solidFill>
              </a:rPr>
              <a:t>etc</a:t>
            </a:r>
            <a:endParaRPr lang="pl-PL" err="1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endParaRPr lang="pl-PL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for your Narrative CVs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84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Declaration on Research Assessment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assess research on its own merits rather than on the basis of the journal </a:t>
            </a:r>
          </a:p>
          <a:p>
            <a:r>
              <a:rPr lang="en-GB" dirty="0">
                <a:solidFill>
                  <a:srgbClr val="0070C0"/>
                </a:solidFill>
              </a:rPr>
              <a:t>the need to capitalise 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 [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67852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Narrative CV</a:t>
            </a:r>
            <a:r>
              <a:rPr lang="pl-PL"/>
              <a:t>s are comming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E"/>
              <a:t>Generation of Knowledge</a:t>
            </a:r>
            <a:endParaRPr lang="en-GB"/>
          </a:p>
          <a:p>
            <a:pPr lvl="0">
              <a:lnSpc>
                <a:spcPct val="150000"/>
              </a:lnSpc>
            </a:pPr>
            <a:r>
              <a:rPr lang="en-IE"/>
              <a:t>Development of Individuals and Collaborations  </a:t>
            </a:r>
            <a:endParaRPr lang="en-GB"/>
          </a:p>
          <a:p>
            <a:pPr lvl="0">
              <a:lnSpc>
                <a:spcPct val="150000"/>
              </a:lnSpc>
            </a:pPr>
            <a:r>
              <a:rPr lang="en-IE"/>
              <a:t>Supporting Broader Society and the Economy  </a:t>
            </a:r>
            <a:endParaRPr lang="en-GB"/>
          </a:p>
          <a:p>
            <a:pPr lvl="0">
              <a:lnSpc>
                <a:spcPct val="150000"/>
              </a:lnSpc>
            </a:pPr>
            <a:r>
              <a:rPr lang="en-IE"/>
              <a:t>Supporting the Research Community </a:t>
            </a:r>
            <a:endParaRPr lang="en-GB"/>
          </a:p>
          <a:p>
            <a:pPr marL="0" indent="0">
              <a:lnSpc>
                <a:spcPct val="150000"/>
              </a:lnSpc>
              <a:buNone/>
            </a:pPr>
            <a:endParaRPr lang="en-GB"/>
          </a:p>
          <a:p>
            <a:pPr marL="0" indent="0">
              <a:lnSpc>
                <a:spcPct val="150000"/>
              </a:lnSpc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58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A broad definition of ‘output’ is used, such as datasets, patents and software.</a:t>
            </a:r>
          </a:p>
          <a:p>
            <a:pPr>
              <a:lnSpc>
                <a:spcPct val="150000"/>
              </a:lnSpc>
            </a:pPr>
            <a:r>
              <a:rPr lang="en-GB"/>
              <a:t>Special attention is paid to Open Science, which outputs are openly available.</a:t>
            </a:r>
          </a:p>
          <a:p>
            <a:pPr>
              <a:lnSpc>
                <a:spcPct val="150000"/>
              </a:lnSpc>
            </a:pPr>
            <a:r>
              <a:rPr lang="en-US"/>
              <a:t>New metrics: retweets, online views and downloads, discussions, presence in mass media technology platforms</a:t>
            </a:r>
            <a:endParaRPr lang="en-GB"/>
          </a:p>
          <a:p>
            <a:pPr marL="0" indent="0">
              <a:lnSpc>
                <a:spcPct val="150000"/>
              </a:lnSpc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5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Outcomes</a:t>
            </a:r>
            <a:r>
              <a:rPr lang="en-GB">
                <a:solidFill>
                  <a:srgbClr val="0070C0"/>
                </a:solidFill>
              </a:rPr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Collaboration</a:t>
            </a:r>
          </a:p>
          <a:p>
            <a:r>
              <a:rPr lang="pl-PL">
                <a:solidFill>
                  <a:srgbClr val="0070C0"/>
                </a:solidFill>
              </a:rPr>
              <a:t>Speed</a:t>
            </a:r>
          </a:p>
          <a:p>
            <a:r>
              <a:rPr lang="pl-PL">
                <a:solidFill>
                  <a:srgbClr val="0070C0"/>
                </a:solidFill>
              </a:rPr>
              <a:t>Unpulished / negative results</a:t>
            </a:r>
          </a:p>
          <a:p>
            <a:r>
              <a:rPr lang="pl-PL">
                <a:solidFill>
                  <a:srgbClr val="0070C0"/>
                </a:solidFill>
              </a:rPr>
              <a:t>Re-use</a:t>
            </a:r>
          </a:p>
          <a:p>
            <a:r>
              <a:rPr lang="pl-PL">
                <a:solidFill>
                  <a:srgbClr val="0070C0"/>
                </a:solidFill>
              </a:rPr>
              <a:t>Learn by example</a:t>
            </a:r>
          </a:p>
          <a:p>
            <a:r>
              <a:rPr lang="pl-PL">
                <a:solidFill>
                  <a:srgbClr val="0070C0"/>
                </a:solidFill>
              </a:rPr>
              <a:t>Feedback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14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It is </a:t>
            </a:r>
            <a:r>
              <a:rPr lang="pl-PL"/>
              <a:t>easier to be prep</a:t>
            </a:r>
            <a:r>
              <a:rPr lang="en-GB"/>
              <a:t>a</a:t>
            </a:r>
            <a:r>
              <a:rPr lang="pl-PL"/>
              <a:t>red than to fake it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It takes time to make the outputs public</a:t>
            </a:r>
          </a:p>
          <a:p>
            <a:pPr>
              <a:lnSpc>
                <a:spcPct val="150000"/>
              </a:lnSpc>
            </a:pPr>
            <a:r>
              <a:rPr lang="en-GB"/>
              <a:t>The quality of open outputs is easy to assess</a:t>
            </a:r>
          </a:p>
          <a:p>
            <a:pPr>
              <a:lnSpc>
                <a:spcPct val="150000"/>
              </a:lnSpc>
            </a:pPr>
            <a:r>
              <a:rPr lang="en-GB"/>
              <a:t>Timestamps </a:t>
            </a:r>
          </a:p>
          <a:p>
            <a:pPr marL="0" indent="0">
              <a:lnSpc>
                <a:spcPct val="150000"/>
              </a:lnSpc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787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Research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solidFill>
                  <a:srgbClr val="0070C0"/>
                </a:solidFill>
                <a:latin typeface="Arial"/>
                <a:cs typeface="Arial"/>
              </a:rPr>
              <a:t>Learn what your group does (or does not) and why</a:t>
            </a:r>
            <a:endParaRPr lang="pl-PL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many early adopters got burnt </a:t>
            </a: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be complicit in bad practices</a:t>
            </a:r>
          </a:p>
          <a:p>
            <a:endParaRPr lang="en-GB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</a:rPr>
              <a:t>Trigger change by example</a:t>
            </a:r>
          </a:p>
          <a:p>
            <a:endParaRPr lang="en-GB">
              <a:solidFill>
                <a:srgbClr val="0070C0"/>
              </a:solidFill>
            </a:endParaRPr>
          </a:p>
          <a:p>
            <a:r>
              <a:rPr lang="en-GB">
                <a:solidFill>
                  <a:srgbClr val="0070C0"/>
                </a:solidFill>
              </a:rPr>
              <a:t>Look for help (</a:t>
            </a:r>
            <a:r>
              <a:rPr lang="en-GB" err="1">
                <a:solidFill>
                  <a:srgbClr val="0070C0"/>
                </a:solidFill>
              </a:rPr>
              <a:t>BioRDM</a:t>
            </a:r>
            <a:r>
              <a:rPr lang="en-GB">
                <a:solidFill>
                  <a:srgbClr val="0070C0"/>
                </a:solidFill>
              </a:rPr>
              <a:t>)</a:t>
            </a: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208D8-84AF-748A-C05C-AF6773446DFE}"/>
              </a:ext>
            </a:extLst>
          </p:cNvPr>
          <p:cNvSpPr txBox="1"/>
          <p:nvPr/>
        </p:nvSpPr>
        <p:spPr>
          <a:xfrm>
            <a:off x="2095499" y="1047750"/>
            <a:ext cx="7140575" cy="1289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4C0FD-A938-0AC8-4A6C-E4B49314097C}"/>
              </a:ext>
            </a:extLst>
          </p:cNvPr>
          <p:cNvSpPr txBox="1"/>
          <p:nvPr/>
        </p:nvSpPr>
        <p:spPr>
          <a:xfrm>
            <a:off x="235856" y="528561"/>
            <a:ext cx="1162439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r>
              <a:rPr lang="en-GB" sz="2400">
                <a:solidFill>
                  <a:srgbClr val="0070C0"/>
                </a:solidFill>
                <a:cs typeface="Calibri"/>
              </a:rPr>
              <a:t>Quiz and </a:t>
            </a:r>
            <a:r>
              <a:rPr lang="en-US" sz="2400">
                <a:solidFill>
                  <a:srgbClr val="0070C0"/>
                </a:solidFill>
                <a:cs typeface="Calibri"/>
              </a:rPr>
              <a:t>the feedback at the end of the </a:t>
            </a:r>
            <a:r>
              <a:rPr lang="pl-PL" sz="2400">
                <a:solidFill>
                  <a:srgbClr val="0070C0"/>
                </a:solidFill>
                <a:cs typeface="Calibri"/>
              </a:rPr>
              <a:t>pad</a:t>
            </a:r>
            <a:r>
              <a:rPr lang="en-US" sz="2400">
                <a:solidFill>
                  <a:srgbClr val="0070C0"/>
                </a:solidFill>
                <a:cs typeface="Calibri"/>
              </a:rPr>
              <a:t> </a:t>
            </a:r>
          </a:p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endParaRPr lang="en-US" sz="2400">
              <a:solidFill>
                <a:srgbClr val="0070C0"/>
              </a:solidFill>
              <a:cs typeface="Calibri"/>
            </a:endParaRPr>
          </a:p>
          <a:p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221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891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BioRDM wiki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https://www.wiki.ed.ac.uk/display/RDMS</a:t>
            </a:r>
            <a:endParaRPr lang="pl-PL"/>
          </a:p>
          <a:p>
            <a:pPr marL="0" indent="0">
              <a:buNone/>
            </a:pPr>
            <a:r>
              <a:rPr lang="pl-PL"/>
              <a:t>(demo)</a:t>
            </a:r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r>
              <a:rPr lang="pl-PL"/>
              <a:t>RDS page</a:t>
            </a:r>
          </a:p>
          <a:p>
            <a:pPr marL="0" indent="0">
              <a:buNone/>
            </a:pPr>
            <a:r>
              <a:rPr lang="en-GB">
                <a:hlinkClick r:id="rId3"/>
              </a:rPr>
              <a:t>https://www.ed.ac.uk/information-services/research-support/research-data-service</a:t>
            </a:r>
            <a:endParaRPr lang="pl-PL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838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6A8BB-6E1B-5E43-83C2-4F8F05A73369}"/>
              </a:ext>
            </a:extLst>
          </p:cNvPr>
          <p:cNvSpPr txBox="1"/>
          <p:nvPr/>
        </p:nvSpPr>
        <p:spPr>
          <a:xfrm>
            <a:off x="948099" y="1355649"/>
            <a:ext cx="100484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Back up (almost) everything created by a human or recorded by a machine as soon as it is created.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Always backup your files in 3 places, at least one should be off-site.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USB sticks are a failure-prone option and are not a valid solution for backup of scientific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 robust backup cannot be achieved manually</a:t>
            </a:r>
            <a:r>
              <a:rPr lang="pl-PL" sz="2800">
                <a:solidFill>
                  <a:srgbClr val="0070C0"/>
                </a:solidFill>
              </a:rPr>
              <a:t> – the University gives you DataStore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34E58-AF9E-4741-A5B2-3ABCF1C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13"/>
            <a:ext cx="10515600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Keeping safe </a:t>
            </a:r>
            <a:r>
              <a:rPr lang="en-GB">
                <a:solidFill>
                  <a:srgbClr val="0070C0"/>
                </a:solidFill>
              </a:rPr>
              <a:t>your project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563187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like your computer disk (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drive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+ 250GB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student)</a:t>
            </a: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from all computers</a:t>
            </a:r>
          </a:p>
          <a:p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off-site backup and versioning/history of the files</a:t>
            </a: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within the University</a:t>
            </a: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Dropbox like access vis DataSync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198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like your computer disk (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drive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+ 250GB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student)</a:t>
            </a: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from all computers</a:t>
            </a:r>
          </a:p>
          <a:p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off-site backup and versioning/history of the files</a:t>
            </a: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within the University</a:t>
            </a: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Dropbox like access vis DataSync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835A5-6403-45A8-B930-3E2310FC2469}"/>
              </a:ext>
            </a:extLst>
          </p:cNvPr>
          <p:cNvSpPr/>
          <p:nvPr/>
        </p:nvSpPr>
        <p:spPr>
          <a:xfrm rot="20900271">
            <a:off x="1214120" y="3313945"/>
            <a:ext cx="9763760" cy="1200329"/>
          </a:xfrm>
          <a:prstGeom prst="rect">
            <a:avLst/>
          </a:prstGeom>
          <a:solidFill>
            <a:srgbClr val="FFFFFF">
              <a:alpha val="69804"/>
            </a:srgbClr>
          </a:solidFill>
          <a:ln w="38100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GB" sz="2400" b="1">
              <a:solidFill>
                <a:srgbClr val="C00000"/>
              </a:solidFill>
            </a:endParaRPr>
          </a:p>
          <a:p>
            <a:pPr algn="ctr"/>
            <a:r>
              <a:rPr lang="en-GB" sz="2400" b="1">
                <a:solidFill>
                  <a:srgbClr val="C00000"/>
                </a:solidFill>
              </a:rPr>
              <a:t>Please Use </a:t>
            </a:r>
            <a:r>
              <a:rPr lang="en-GB" sz="2400" b="1" err="1">
                <a:solidFill>
                  <a:srgbClr val="C00000"/>
                </a:solidFill>
              </a:rPr>
              <a:t>DataStore</a:t>
            </a:r>
            <a:endParaRPr lang="en-GB" sz="2400" b="1">
              <a:solidFill>
                <a:srgbClr val="C00000"/>
              </a:solidFill>
            </a:endParaRPr>
          </a:p>
          <a:p>
            <a:pPr algn="ctr"/>
            <a:endParaRPr lang="en-GB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77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70C0"/>
                </a:solidFill>
                <a:cs typeface="Arial" panose="020B0604020202020204" pitchFamily="34" charset="0"/>
              </a:rPr>
              <a:t>DataStore</a:t>
            </a:r>
            <a:r>
              <a:rPr lang="pl-PL">
                <a:solidFill>
                  <a:srgbClr val="0070C0"/>
                </a:solidFill>
                <a:cs typeface="Arial" panose="020B0604020202020204" pitchFamily="34" charset="0"/>
              </a:rPr>
              <a:t> - using</a:t>
            </a:r>
            <a:endParaRPr lang="en-US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  <a:cs typeface="Arial" panose="020B0604020202020204" pitchFamily="34" charset="0"/>
              </a:rPr>
              <a:t>Two areas</a:t>
            </a:r>
            <a:endParaRPr lang="pl-PL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Group space </a:t>
            </a:r>
            <a:b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US" sz="2400">
                <a:solidFill>
                  <a:srgbClr val="0070C0"/>
                </a:solidFill>
                <a:cs typeface="Arial" panose="020B0604020202020204" pitchFamily="34" charset="0"/>
                <a:hlinkClick r:id="rId2" action="ppaction://hlinkfile"/>
              </a:rPr>
              <a:t>\\csce.datastore.ed.ac.uk\csce\biology\groups\YOUR-GROUP</a:t>
            </a: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Private </a:t>
            </a:r>
            <a:b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GB" sz="2400">
                <a:solidFill>
                  <a:srgbClr val="0070C0"/>
                </a:solidFill>
                <a:hlinkClick r:id="rId3" action="ppaction://hlinkfile"/>
              </a:rPr>
              <a:t>\\csce.datastore.ed.ac.uk\csce\biology\users\YOUR_LOGIN</a:t>
            </a:r>
            <a:r>
              <a:rPr lang="pl-PL" sz="240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pl-PL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Use group space for data!</a:t>
            </a:r>
          </a:p>
          <a:p>
            <a:endParaRPr lang="pl-PL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507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70C0"/>
                </a:solidFill>
                <a:cs typeface="Arial" panose="020B0604020202020204" pitchFamily="34" charset="0"/>
              </a:rPr>
              <a:t>DataStore</a:t>
            </a:r>
            <a:r>
              <a:rPr lang="pl-PL">
                <a:solidFill>
                  <a:srgbClr val="0070C0"/>
                </a:solidFill>
                <a:cs typeface="Arial" panose="020B0604020202020204" pitchFamily="34" charset="0"/>
              </a:rPr>
              <a:t> - using</a:t>
            </a:r>
            <a:endParaRPr lang="en-US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l-PL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You need VPN to connect from home</a:t>
            </a:r>
          </a:p>
          <a:p>
            <a:endParaRPr lang="pl-PL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Depending on network</a:t>
            </a:r>
            <a:r>
              <a:rPr lang="en-GB" sz="2400">
                <a:solidFill>
                  <a:srgbClr val="0070C0"/>
                </a:solidFill>
                <a:cs typeface="Arial" panose="020B0604020202020204" pitchFamily="34" charset="0"/>
              </a:rPr>
              <a:t> speed, using it </a:t>
            </a: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may be tricky for very large files</a:t>
            </a:r>
          </a:p>
          <a:p>
            <a:pPr marL="0" indent="0">
              <a:buNone/>
            </a:pPr>
            <a:endParaRPr lang="pl-PL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400">
                <a:solidFill>
                  <a:srgbClr val="0070C0"/>
                </a:solidFill>
                <a:cs typeface="Arial" panose="020B0604020202020204" pitchFamily="34" charset="0"/>
              </a:rPr>
              <a:t>Instructions how to use:</a:t>
            </a:r>
            <a:endParaRPr lang="en-US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en-GB" sz="2400">
                <a:solidFill>
                  <a:srgbClr val="0070C0"/>
                </a:solidFill>
                <a:hlinkClick r:id="rId2"/>
              </a:rPr>
              <a:t>https://www.ed.ac.uk/information-services/computing/desktop-personal/connect-uni-file-storage</a:t>
            </a:r>
            <a:endParaRPr lang="pl-PL" sz="2400">
              <a:solidFill>
                <a:srgbClr val="0070C0"/>
              </a:solidFill>
            </a:endParaRPr>
          </a:p>
          <a:p>
            <a:r>
              <a:rPr lang="pl-PL" sz="2400" err="1">
                <a:solidFill>
                  <a:srgbClr val="0070C0"/>
                </a:solidFill>
                <a:cs typeface="Arial"/>
              </a:rPr>
              <a:t>BioRDM</a:t>
            </a:r>
            <a:r>
              <a:rPr lang="pl-PL" sz="2400">
                <a:solidFill>
                  <a:srgbClr val="0070C0"/>
                </a:solidFill>
                <a:cs typeface="Arial"/>
              </a:rPr>
              <a:t> </a:t>
            </a:r>
            <a:r>
              <a:rPr lang="pl-PL" sz="2400" err="1">
                <a:solidFill>
                  <a:srgbClr val="0070C0"/>
                </a:solidFill>
                <a:cs typeface="Arial"/>
              </a:rPr>
              <a:t>wiki</a:t>
            </a:r>
            <a:r>
              <a:rPr lang="pl-PL" sz="2400">
                <a:solidFill>
                  <a:srgbClr val="0070C0"/>
                </a:solidFill>
                <a:cs typeface="Arial"/>
              </a:rPr>
              <a:t> (</a:t>
            </a:r>
            <a:r>
              <a:rPr lang="pl-PL" sz="2400" err="1">
                <a:solidFill>
                  <a:srgbClr val="0070C0"/>
                </a:solidFill>
                <a:cs typeface="Arial"/>
              </a:rPr>
              <a:t>recipes</a:t>
            </a:r>
            <a:r>
              <a:rPr lang="pl-PL" sz="2400">
                <a:solidFill>
                  <a:srgbClr val="0070C0"/>
                </a:solidFill>
                <a:cs typeface="Arial"/>
              </a:rPr>
              <a:t> for </a:t>
            </a:r>
            <a:r>
              <a:rPr lang="en-GB" sz="2400">
                <a:solidFill>
                  <a:srgbClr val="0070C0"/>
                </a:solidFill>
                <a:cs typeface="Arial"/>
              </a:rPr>
              <a:t>difficult use-cases</a:t>
            </a:r>
            <a:r>
              <a:rPr lang="pl-PL" sz="2400">
                <a:solidFill>
                  <a:srgbClr val="0070C0"/>
                </a:solidFill>
                <a:cs typeface="Arial"/>
              </a:rPr>
              <a:t>)</a:t>
            </a:r>
          </a:p>
          <a:p>
            <a:endParaRPr lang="pl-PL" sz="2000">
              <a:solidFill>
                <a:srgbClr val="0070C0"/>
              </a:solidFill>
            </a:endParaRPr>
          </a:p>
          <a:p>
            <a:endParaRPr lang="pl-PL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1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“stick”</a:t>
            </a:r>
          </a:p>
          <a:p>
            <a:r>
              <a:rPr lang="en-GB" sz="2400">
                <a:solidFill>
                  <a:srgbClr val="0070C0"/>
                </a:solidFill>
              </a:rPr>
              <a:t>Large UK funding bodies such as The </a:t>
            </a:r>
            <a:r>
              <a:rPr lang="en-GB" sz="2400" err="1">
                <a:solidFill>
                  <a:srgbClr val="0070C0"/>
                </a:solidFill>
              </a:rPr>
              <a:t>Wellcome</a:t>
            </a:r>
            <a:r>
              <a:rPr lang="en-GB" sz="2400">
                <a:solidFill>
                  <a:srgbClr val="0070C0"/>
                </a:solidFill>
              </a:rPr>
              <a:t> Trust are big supporters of Open Science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“carrot”</a:t>
            </a: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….</a:t>
            </a:r>
          </a:p>
          <a:p>
            <a:endParaRPr lang="en-GB" sz="240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52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cs typeface="Arial" panose="020B0604020202020204" pitchFamily="34" charset="0"/>
              </a:rPr>
              <a:t>Sharepoint</a:t>
            </a:r>
            <a:r>
              <a:rPr lang="en-US">
                <a:solidFill>
                  <a:srgbClr val="0070C0"/>
                </a:solidFill>
                <a:cs typeface="Arial" panose="020B0604020202020204" pitchFamily="34" charset="0"/>
              </a:rPr>
              <a:t> / OneDrive</a:t>
            </a:r>
          </a:p>
          <a:p>
            <a:pPr marL="0" indent="0">
              <a:buNone/>
            </a:pPr>
            <a:endParaRPr lang="en-US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70C0"/>
                </a:solidFill>
                <a:cs typeface="Arial" panose="020B0604020202020204" pitchFamily="34" charset="0"/>
                <a:hlinkClick r:id="rId3"/>
              </a:rPr>
              <a:t>https://uoe-my.sharepoint.com</a:t>
            </a:r>
            <a:endParaRPr lang="en-US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en-US" sz="240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>
                <a:solidFill>
                  <a:srgbClr val="0070C0"/>
                </a:solidFill>
                <a:cs typeface="Arial"/>
              </a:rPr>
              <a:t>For </a:t>
            </a:r>
            <a:r>
              <a:rPr lang="pl-PL" sz="2400" err="1">
                <a:solidFill>
                  <a:srgbClr val="0070C0"/>
                </a:solidFill>
                <a:cs typeface="Arial"/>
              </a:rPr>
              <a:t>documents</a:t>
            </a:r>
            <a:r>
              <a:rPr lang="pl-PL" sz="2400">
                <a:solidFill>
                  <a:srgbClr val="0070C0"/>
                </a:solidFill>
                <a:cs typeface="Arial"/>
              </a:rPr>
              <a:t>, </a:t>
            </a:r>
            <a:r>
              <a:rPr lang="pl-PL" sz="2400" err="1">
                <a:solidFill>
                  <a:srgbClr val="0070C0"/>
                </a:solidFill>
                <a:cs typeface="Arial"/>
              </a:rPr>
              <a:t>presentations</a:t>
            </a:r>
            <a:r>
              <a:rPr lang="pl-PL" sz="2400">
                <a:solidFill>
                  <a:srgbClr val="0070C0"/>
                </a:solidFill>
                <a:cs typeface="Arial"/>
              </a:rPr>
              <a:t>, </a:t>
            </a:r>
            <a:r>
              <a:rPr lang="pl-PL" sz="2400" err="1">
                <a:solidFill>
                  <a:srgbClr val="0070C0"/>
                </a:solidFill>
                <a:cs typeface="Arial"/>
              </a:rPr>
              <a:t>reports</a:t>
            </a:r>
            <a:r>
              <a:rPr lang="pl-PL" sz="2400">
                <a:solidFill>
                  <a:srgbClr val="0070C0"/>
                </a:solidFill>
                <a:cs typeface="Arial"/>
              </a:rPr>
              <a:t>, etc.</a:t>
            </a:r>
          </a:p>
          <a:p>
            <a:r>
              <a:rPr lang="en-US" sz="2400">
                <a:solidFill>
                  <a:srgbClr val="0070C0"/>
                </a:solidFill>
                <a:cs typeface="Arial" panose="020B0604020202020204" pitchFamily="34" charset="0"/>
              </a:rPr>
              <a:t>Excellent for collaborative work on shared documents </a:t>
            </a:r>
          </a:p>
          <a:p>
            <a:r>
              <a:rPr lang="en-GB" sz="2400">
                <a:solidFill>
                  <a:srgbClr val="0070C0"/>
                </a:solidFill>
              </a:rPr>
              <a:t>Online versions of Word / Excel</a:t>
            </a:r>
            <a:endParaRPr lang="pl-PL" sz="2400">
              <a:solidFill>
                <a:srgbClr val="0070C0"/>
              </a:solidFill>
            </a:endParaRPr>
          </a:p>
          <a:p>
            <a:r>
              <a:rPr lang="pl-PL" sz="2400">
                <a:solidFill>
                  <a:srgbClr val="0070C0"/>
                </a:solidFill>
              </a:rPr>
              <a:t>Your desktop Word can directly sync with sharepoint files</a:t>
            </a:r>
            <a:endParaRPr lang="en-GB" sz="2400">
              <a:solidFill>
                <a:srgbClr val="0070C0"/>
              </a:solidFill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DON’T bounce emails with your PI – co-edit on </a:t>
            </a:r>
            <a:r>
              <a:rPr lang="en-GB" sz="2400" err="1">
                <a:solidFill>
                  <a:srgbClr val="0070C0"/>
                </a:solidFill>
              </a:rPr>
              <a:t>sharepoint</a:t>
            </a:r>
            <a:r>
              <a:rPr lang="en-GB" sz="2400">
                <a:solidFill>
                  <a:srgbClr val="0070C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338865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WIKI</a:t>
            </a: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https://www.wiki.ed.ac.uk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roject</a:t>
            </a:r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websites, </a:t>
            </a:r>
            <a:endParaRPr lang="en-GB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notes, organizing files, </a:t>
            </a: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ELN </a:t>
            </a:r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(can be private or public)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>
                <a:solidFill>
                  <a:srgbClr val="0070C0"/>
                </a:solidFill>
                <a:hlinkClick r:id="rId3"/>
              </a:rPr>
              <a:t>https://www.wiki.ed.ac.uk/display/RDMS</a:t>
            </a:r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82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Protocols.io</a:t>
            </a:r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  <a:hlinkClick r:id="rId2"/>
              </a:rPr>
              <a:t>https://www.protocols.io/</a:t>
            </a: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(university pays for full version)</a:t>
            </a:r>
            <a:endParaRPr lang="en-GB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  <a:p>
            <a:r>
              <a:rPr lang="en-GB">
                <a:solidFill>
                  <a:srgbClr val="0070C0"/>
                </a:solidFill>
              </a:rPr>
              <a:t>private and public (creates DOI)</a:t>
            </a:r>
          </a:p>
          <a:p>
            <a:r>
              <a:rPr lang="en-GB">
                <a:solidFill>
                  <a:srgbClr val="0070C0"/>
                </a:solidFill>
              </a:rPr>
              <a:t>versioning / forking</a:t>
            </a:r>
          </a:p>
          <a:p>
            <a:r>
              <a:rPr lang="en-GB">
                <a:solidFill>
                  <a:srgbClr val="0070C0"/>
                </a:solidFill>
              </a:rPr>
              <a:t>collaboration</a:t>
            </a:r>
          </a:p>
          <a:p>
            <a:r>
              <a:rPr lang="en-GB">
                <a:solidFill>
                  <a:srgbClr val="0070C0"/>
                </a:solidFill>
              </a:rPr>
              <a:t>good for group SOPs</a:t>
            </a:r>
          </a:p>
          <a:p>
            <a:endParaRPr lang="en-GB">
              <a:solidFill>
                <a:srgbClr val="0070C0"/>
              </a:solidFill>
            </a:endParaRPr>
          </a:p>
          <a:p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4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code (script) you should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GIT </a:t>
            </a: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 need to learn it though)</a:t>
            </a: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Free github (https://github.com)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The University one (https://git.ecdf.ed.ac.uk)</a:t>
            </a: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57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Choosing domain specific repository</a:t>
            </a: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solidFill>
                  <a:srgbClr val="0070C0"/>
                </a:solidFill>
                <a:latin typeface="Arial"/>
                <a:cs typeface="Arial"/>
              </a:rPr>
              <a:t>BioRDM</a:t>
            </a:r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 wiki</a:t>
            </a: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Fairsharing.org</a:t>
            </a:r>
          </a:p>
        </p:txBody>
      </p:sp>
    </p:spTree>
    <p:extLst>
      <p:ext uri="{BB962C8B-B14F-4D97-AF65-F5344CB8AC3E}">
        <p14:creationId xmlns:p14="http://schemas.microsoft.com/office/powerpoint/2010/main" val="2453871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70C0"/>
                </a:solidFill>
                <a:latin typeface="Arial"/>
                <a:cs typeface="Arial"/>
              </a:rPr>
              <a:t>UoE</a:t>
            </a:r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70C0"/>
                </a:solidFill>
                <a:latin typeface="Arial"/>
                <a:cs typeface="Arial"/>
              </a:rPr>
              <a:t>DataShare</a:t>
            </a:r>
            <a:endParaRPr lang="en-US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https://datashare.</a:t>
            </a:r>
            <a:r>
              <a:rPr lang="en-US">
                <a:solidFill>
                  <a:srgbClr val="0070C0"/>
                </a:solidFill>
                <a:latin typeface="Arial"/>
                <a:cs typeface="Arial"/>
                <a:hlinkClick r:id="rId2"/>
              </a:rPr>
              <a:t>ed</a:t>
            </a:r>
            <a:r>
              <a:rPr lang="en-US">
                <a:solidFill>
                  <a:srgbClr val="0070C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.ac.uk/</a:t>
            </a:r>
            <a:endParaRPr lang="en-US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sharing public datasets (possible embargo period)</a:t>
            </a: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unlimited, free storage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(250GB per dataset)</a:t>
            </a:r>
            <a:endParaRPr 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</a:p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create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records in 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personal profile </a:t>
            </a:r>
            <a:b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PURE</a:t>
            </a: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78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-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RDS page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https://www.ed.ac.uk/information-services/research-support/research-data-service</a:t>
            </a:r>
            <a:endParaRPr lang="pl-PL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pl-PL"/>
              <a:t>BioRDM wiki</a:t>
            </a:r>
          </a:p>
          <a:p>
            <a:pPr marL="0" indent="0">
              <a:buNone/>
            </a:pPr>
            <a:r>
              <a:rPr lang="en-GB">
                <a:hlinkClick r:id="rId3"/>
              </a:rPr>
              <a:t>https://www.wiki.ed.ac.uk/display/RDMS</a:t>
            </a:r>
            <a:endParaRPr lang="pl-PL"/>
          </a:p>
          <a:p>
            <a:pPr marL="0" indent="0">
              <a:buNone/>
            </a:pPr>
            <a:r>
              <a:rPr lang="pl-PL"/>
              <a:t>(demo)</a:t>
            </a:r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317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30428" cy="4351338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Practical recipes and guides:</a:t>
            </a:r>
          </a:p>
          <a:p>
            <a:r>
              <a:rPr lang="en-GB" sz="2400">
                <a:solidFill>
                  <a:srgbClr val="0070C0"/>
                </a:solidFill>
                <a:hlinkClick r:id="rId2"/>
              </a:rPr>
              <a:t>https://faircookbook.elixir-europe.org/</a:t>
            </a:r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  <a:hlinkClick r:id="rId3"/>
              </a:rPr>
              <a:t>https://rdmkit.elixir-europe.org/</a:t>
            </a:r>
            <a:endParaRPr lang="en-GB" sz="2400">
              <a:solidFill>
                <a:srgbClr val="0070C0"/>
              </a:solidFill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Training </a:t>
            </a:r>
          </a:p>
          <a:p>
            <a:r>
              <a:rPr lang="en-GB" sz="2400">
                <a:solidFill>
                  <a:srgbClr val="0070C0"/>
                </a:solidFill>
              </a:rPr>
              <a:t>Ed-DASH </a:t>
            </a:r>
            <a:r>
              <a:rPr lang="en-GB" sz="2400">
                <a:solidFill>
                  <a:srgbClr val="0070C0"/>
                </a:solidFill>
                <a:hlinkClick r:id="rId4"/>
              </a:rPr>
              <a:t>https://edcarp.github.io/Ed-DaSH/index.html</a:t>
            </a:r>
            <a:endParaRPr lang="en-GB" sz="2400">
              <a:solidFill>
                <a:srgbClr val="0070C0"/>
              </a:solidFill>
            </a:endParaRPr>
          </a:p>
          <a:p>
            <a:r>
              <a:rPr lang="en-GB" sz="2400" err="1">
                <a:solidFill>
                  <a:srgbClr val="0070C0"/>
                </a:solidFill>
              </a:rPr>
              <a:t>UoE</a:t>
            </a:r>
            <a:r>
              <a:rPr lang="en-GB" sz="2400">
                <a:solidFill>
                  <a:srgbClr val="0070C0"/>
                </a:solidFill>
              </a:rPr>
              <a:t> RDS </a:t>
            </a:r>
            <a:r>
              <a:rPr lang="en-GB" sz="2400">
                <a:hlinkClick r:id="rId5"/>
              </a:rPr>
              <a:t>https://www.ed.ac.uk/information-services/research-support/research-data-service</a:t>
            </a:r>
            <a:endParaRPr lang="pl-PL" sz="2400"/>
          </a:p>
          <a:p>
            <a:endParaRPr lang="en-GB">
              <a:solidFill>
                <a:srgbClr val="0070C0"/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280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(bio) practice - </a:t>
            </a:r>
            <a:r>
              <a:rPr lang="pl-PL">
                <a:solidFill>
                  <a:srgbClr val="0070C0"/>
                </a:solidFill>
              </a:rPr>
              <a:t>workshop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Introduction to Open Science and FAIR</a:t>
            </a:r>
          </a:p>
          <a:p>
            <a:r>
              <a:rPr lang="en-GB">
                <a:solidFill>
                  <a:srgbClr val="0070C0"/>
                </a:solidFill>
              </a:rPr>
              <a:t>IP, Licensing and Openness </a:t>
            </a:r>
          </a:p>
          <a:p>
            <a:r>
              <a:rPr lang="en-GB">
                <a:solidFill>
                  <a:srgbClr val="0070C0"/>
                </a:solidFill>
              </a:rPr>
              <a:t>Metadata </a:t>
            </a:r>
          </a:p>
          <a:p>
            <a:r>
              <a:rPr lang="en-GB">
                <a:solidFill>
                  <a:srgbClr val="0070C0"/>
                </a:solidFill>
              </a:rPr>
              <a:t>Ontologies</a:t>
            </a:r>
          </a:p>
          <a:p>
            <a:r>
              <a:rPr lang="en-GB">
                <a:solidFill>
                  <a:srgbClr val="0070C0"/>
                </a:solidFill>
              </a:rPr>
              <a:t>(Meta)data in Excel</a:t>
            </a:r>
          </a:p>
          <a:p>
            <a:r>
              <a:rPr lang="en-GB">
                <a:solidFill>
                  <a:srgbClr val="0070C0"/>
                </a:solidFill>
              </a:rPr>
              <a:t>Record keeping</a:t>
            </a:r>
          </a:p>
          <a:p>
            <a:r>
              <a:rPr lang="en-GB">
                <a:solidFill>
                  <a:srgbClr val="0070C0"/>
                </a:solidFill>
              </a:rPr>
              <a:t>Working with files</a:t>
            </a:r>
          </a:p>
          <a:p>
            <a:endParaRPr lang="en-GB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04560" y="1825625"/>
            <a:ext cx="5364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Reusable analysis - </a:t>
            </a:r>
            <a:r>
              <a:rPr lang="en-GB" err="1"/>
              <a:t>Jupyter</a:t>
            </a:r>
            <a:endParaRPr lang="en-GB"/>
          </a:p>
          <a:p>
            <a:r>
              <a:rPr lang="en-GB"/>
              <a:t>Version control </a:t>
            </a:r>
          </a:p>
          <a:p>
            <a:r>
              <a:rPr lang="en-GB"/>
              <a:t>Templates  </a:t>
            </a:r>
          </a:p>
          <a:p>
            <a:r>
              <a:rPr lang="en-GB"/>
              <a:t>Public repositories</a:t>
            </a:r>
          </a:p>
          <a:p>
            <a:r>
              <a:rPr lang="pl-PL"/>
              <a:t>Writing </a:t>
            </a:r>
            <a:r>
              <a:rPr lang="en-GB"/>
              <a:t>Data Management Plan</a:t>
            </a:r>
            <a:r>
              <a:rPr lang="pl-PL"/>
              <a:t>s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26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 bwMode="auto">
          <a:xfrm>
            <a:off x="3604261" y="193664"/>
            <a:ext cx="6097088" cy="6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RDM </a:t>
            </a:r>
            <a:r>
              <a:rPr lang="pl-PL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part of </a:t>
            </a: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l-PL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GB" sz="2800" ker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1972234" y="4519869"/>
            <a:ext cx="8229600" cy="5546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>
                <a:solidFill>
                  <a:srgbClr val="0D3C69"/>
                </a:solidFill>
              </a:rPr>
              <a:t>Need help? </a:t>
            </a:r>
            <a:r>
              <a:rPr lang="pl-PL" sz="3600">
                <a:solidFill>
                  <a:srgbClr val="0D3C69"/>
                </a:solidFill>
              </a:rPr>
              <a:t>Just come talk to us!</a:t>
            </a:r>
            <a:endParaRPr lang="en-GB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54980" y="109208"/>
            <a:ext cx="8229600" cy="85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40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C59FC-2CE1-4102-ADD0-E896A1B2B14B}"/>
              </a:ext>
            </a:extLst>
          </p:cNvPr>
          <p:cNvGrpSpPr/>
          <p:nvPr/>
        </p:nvGrpSpPr>
        <p:grpSpPr>
          <a:xfrm>
            <a:off x="1524000" y="4482"/>
            <a:ext cx="9144000" cy="914400"/>
            <a:chOff x="0" y="4482"/>
            <a:chExt cx="9144000" cy="914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C6BD41-BED1-4B13-AB67-B72A7556CBD7}"/>
                </a:ext>
              </a:extLst>
            </p:cNvPr>
            <p:cNvGrpSpPr/>
            <p:nvPr/>
          </p:nvGrpSpPr>
          <p:grpSpPr>
            <a:xfrm>
              <a:off x="0" y="4482"/>
              <a:ext cx="9144000" cy="914400"/>
              <a:chOff x="0" y="4482"/>
              <a:chExt cx="9144000" cy="914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F37706-50D6-47C2-AF05-B7621B023A5B}"/>
                  </a:ext>
                </a:extLst>
              </p:cNvPr>
              <p:cNvSpPr/>
              <p:nvPr/>
            </p:nvSpPr>
            <p:spPr>
              <a:xfrm>
                <a:off x="0" y="4482"/>
                <a:ext cx="9144000" cy="914400"/>
              </a:xfrm>
              <a:prstGeom prst="rect">
                <a:avLst/>
              </a:prstGeom>
              <a:solidFill>
                <a:srgbClr val="0D3C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9830BE-BDD7-49E9-8321-36A6EC7F82D7}"/>
                  </a:ext>
                </a:extLst>
              </p:cNvPr>
              <p:cNvSpPr/>
              <p:nvPr/>
            </p:nvSpPr>
            <p:spPr>
              <a:xfrm>
                <a:off x="6176682" y="76199"/>
                <a:ext cx="2805952" cy="72614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E31EB662-C36F-429D-ACC2-CCFD2760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6682" y="74239"/>
                <a:ext cx="2743200" cy="721099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6A901-4FAB-4B1E-B88C-56728BCFDED9}"/>
                </a:ext>
              </a:extLst>
            </p:cNvPr>
            <p:cNvSpPr txBox="1"/>
            <p:nvPr/>
          </p:nvSpPr>
          <p:spPr>
            <a:xfrm>
              <a:off x="528357" y="142874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pic>
        <p:nvPicPr>
          <p:cNvPr id="3" name="Picture 3" descr="A drawing of a person&#10;&#10;Description generated with high confidence">
            <a:hlinkClick r:id="rId4"/>
            <a:extLst>
              <a:ext uri="{FF2B5EF4-FFF2-40B4-BE49-F238E27FC236}">
                <a16:creationId xmlns:a16="http://schemas.microsoft.com/office/drawing/2014/main" id="{FB23C5FE-66FB-4120-B909-BB1606FC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196" y="1249874"/>
            <a:ext cx="2936500" cy="2936500"/>
          </a:xfrm>
          <a:prstGeom prst="rect">
            <a:avLst/>
          </a:prstGeom>
        </p:spPr>
      </p:pic>
      <p:pic>
        <p:nvPicPr>
          <p:cNvPr id="5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5D5822D-BB8F-42BB-BF88-9BEACCAF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12" y="1197615"/>
            <a:ext cx="5217458" cy="298723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B6E17F5-4897-4F54-BAAD-8AA69CF8C6AF}"/>
              </a:ext>
            </a:extLst>
          </p:cNvPr>
          <p:cNvSpPr txBox="1">
            <a:spLocks/>
          </p:cNvSpPr>
          <p:nvPr/>
        </p:nvSpPr>
        <p:spPr>
          <a:xfrm>
            <a:off x="1972235" y="5372573"/>
            <a:ext cx="8397379" cy="9953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err="1">
                <a:solidFill>
                  <a:srgbClr val="00B0F0"/>
                </a:solidFill>
                <a:hlinkClick r:id="rId7"/>
              </a:rPr>
              <a:t>bio_rdm@ed.ac.u</a:t>
            </a:r>
            <a:r>
              <a:rPr lang="pl-PL" sz="3200" b="1">
                <a:solidFill>
                  <a:srgbClr val="00B0F0"/>
                </a:solidFill>
                <a:hlinkClick r:id="rId7"/>
              </a:rPr>
              <a:t>k</a:t>
            </a:r>
            <a:endParaRPr lang="pl-PL" sz="3200" b="1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GB" sz="3200">
                <a:hlinkClick r:id="rId8"/>
              </a:rPr>
              <a:t>https://www.wiki.ed.ac.uk/display/RDMS/</a:t>
            </a:r>
            <a:endParaRPr lang="en-GB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831BA-E0D8-4EEC-809E-153921F91E6E}"/>
              </a:ext>
            </a:extLst>
          </p:cNvPr>
          <p:cNvSpPr txBox="1"/>
          <p:nvPr/>
        </p:nvSpPr>
        <p:spPr>
          <a:xfrm>
            <a:off x="2818769" y="5976436"/>
            <a:ext cx="6882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 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17331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Your m</a:t>
            </a:r>
            <a:r>
              <a:rPr lang="en-GB" err="1">
                <a:solidFill>
                  <a:srgbClr val="0070C0"/>
                </a:solidFill>
              </a:rPr>
              <a:t>otivat</a:t>
            </a:r>
            <a:r>
              <a:rPr lang="pl-PL">
                <a:solidFill>
                  <a:srgbClr val="0070C0"/>
                </a:solidFill>
              </a:rPr>
              <a:t>ors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03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50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4044</Words>
  <Application>Microsoft Office PowerPoint</Application>
  <PresentationFormat>Widescreen</PresentationFormat>
  <Paragraphs>679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ＭＳ Ｐゴシック</vt:lpstr>
      <vt:lpstr>Arial</vt:lpstr>
      <vt:lpstr>Calibri</vt:lpstr>
      <vt:lpstr>Calibri Light</vt:lpstr>
      <vt:lpstr>Corbel</vt:lpstr>
      <vt:lpstr>Courier New</vt:lpstr>
      <vt:lpstr>Times New Roman</vt:lpstr>
      <vt:lpstr>Ubuntu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Open Science</vt:lpstr>
      <vt:lpstr>Open Science</vt:lpstr>
      <vt:lpstr>Open Science</vt:lpstr>
      <vt:lpstr>Outcomes of Openness</vt:lpstr>
      <vt:lpstr>Motivation</vt:lpstr>
      <vt:lpstr>Your motivators</vt:lpstr>
      <vt:lpstr>But how (not) to share in practice</vt:lpstr>
      <vt:lpstr>Data from publications</vt:lpstr>
      <vt:lpstr>Impossible protocol</vt:lpstr>
      <vt:lpstr>Impossible average</vt:lpstr>
      <vt:lpstr>Impossible average</vt:lpstr>
      <vt:lpstr>Impossible average</vt:lpstr>
      <vt:lpstr>Common problems</vt:lpstr>
      <vt:lpstr>Common problems</vt:lpstr>
      <vt:lpstr>FAIR principles</vt:lpstr>
      <vt:lpstr>FAIR principles</vt:lpstr>
      <vt:lpstr>FAIR in biological practice</vt:lpstr>
      <vt:lpstr>FAIR in biological practice</vt:lpstr>
      <vt:lpstr>FAIR in biological practice</vt:lpstr>
      <vt:lpstr>FAIR and You</vt:lpstr>
      <vt:lpstr>FAIR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 </vt:lpstr>
      <vt:lpstr>PowerPoint Presentation</vt:lpstr>
      <vt:lpstr>Example of good record keeping</vt:lpstr>
      <vt:lpstr>Which ELNs are used in SBS?</vt:lpstr>
      <vt:lpstr>How do I choose an ELN?</vt:lpstr>
      <vt:lpstr>ELNs Resources from BioRDM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Sharing as part of the workflow</vt:lpstr>
      <vt:lpstr>Sharing as part of the workflow</vt:lpstr>
      <vt:lpstr>Data Management Planning</vt:lpstr>
      <vt:lpstr>Data Management Planning: What? Why? How?</vt:lpstr>
      <vt:lpstr>Writing a DMP for your Research</vt:lpstr>
      <vt:lpstr>Your musts</vt:lpstr>
      <vt:lpstr>You want to</vt:lpstr>
      <vt:lpstr>DORA</vt:lpstr>
      <vt:lpstr>Narrative CVs are comming</vt:lpstr>
      <vt:lpstr>Narrative CV</vt:lpstr>
      <vt:lpstr>It is easier to be prepared than to fake it</vt:lpstr>
      <vt:lpstr>Research culture</vt:lpstr>
      <vt:lpstr>PowerPoint Presentation</vt:lpstr>
      <vt:lpstr>University resources for data management</vt:lpstr>
      <vt:lpstr>University resources for data management</vt:lpstr>
      <vt:lpstr>Keeping safe your project files and folders</vt:lpstr>
      <vt:lpstr>University resources - Storage</vt:lpstr>
      <vt:lpstr>University resources - Storage</vt:lpstr>
      <vt:lpstr>University resources - Storage</vt:lpstr>
      <vt:lpstr>University resources - Storage</vt:lpstr>
      <vt:lpstr>University resources - Collaboration</vt:lpstr>
      <vt:lpstr>University resources - Collaboration</vt:lpstr>
      <vt:lpstr>University resources - protocols</vt:lpstr>
      <vt:lpstr>University resources - CODE</vt:lpstr>
      <vt:lpstr>University resources - repositories</vt:lpstr>
      <vt:lpstr>University resources - repositories</vt:lpstr>
      <vt:lpstr>University resources - information</vt:lpstr>
      <vt:lpstr>Learning</vt:lpstr>
      <vt:lpstr>FAIR in (bio) practice - workshop</vt:lpstr>
      <vt:lpstr>Need help? Just come talk to us!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Tomasz Zielinski</cp:lastModifiedBy>
  <cp:revision>52</cp:revision>
  <dcterms:created xsi:type="dcterms:W3CDTF">2022-10-14T11:22:18Z</dcterms:created>
  <dcterms:modified xsi:type="dcterms:W3CDTF">2023-10-17T18:27:20Z</dcterms:modified>
</cp:coreProperties>
</file>